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0" r:id="rId3"/>
    <p:sldId id="261" r:id="rId4"/>
    <p:sldId id="262" r:id="rId5"/>
    <p:sldId id="257" r:id="rId6"/>
    <p:sldId id="289" r:id="rId7"/>
    <p:sldId id="258" r:id="rId8"/>
    <p:sldId id="266" r:id="rId9"/>
    <p:sldId id="267" r:id="rId10"/>
    <p:sldId id="285" r:id="rId11"/>
    <p:sldId id="259" r:id="rId12"/>
    <p:sldId id="288" r:id="rId13"/>
    <p:sldId id="271" r:id="rId14"/>
    <p:sldId id="269" r:id="rId15"/>
    <p:sldId id="268" r:id="rId16"/>
    <p:sldId id="272" r:id="rId17"/>
    <p:sldId id="273" r:id="rId18"/>
    <p:sldId id="274" r:id="rId19"/>
    <p:sldId id="275" r:id="rId20"/>
    <p:sldId id="277" r:id="rId21"/>
    <p:sldId id="276" r:id="rId22"/>
    <p:sldId id="280" r:id="rId23"/>
    <p:sldId id="278" r:id="rId24"/>
    <p:sldId id="279" r:id="rId25"/>
    <p:sldId id="283" r:id="rId26"/>
    <p:sldId id="284" r:id="rId27"/>
    <p:sldId id="282" r:id="rId28"/>
    <p:sldId id="263" r:id="rId29"/>
    <p:sldId id="270" r:id="rId30"/>
    <p:sldId id="286" r:id="rId31"/>
    <p:sldId id="264" r:id="rId32"/>
    <p:sldId id="290" r:id="rId33"/>
    <p:sldId id="287" r:id="rId34"/>
    <p:sldId id="265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357"/>
    <p:restoredTop sz="94890"/>
  </p:normalViewPr>
  <p:slideViewPr>
    <p:cSldViewPr snapToGrid="0" snapToObjects="1">
      <p:cViewPr varScale="1">
        <p:scale>
          <a:sx n="131" d="100"/>
          <a:sy n="131" d="100"/>
        </p:scale>
        <p:origin x="84" y="632"/>
      </p:cViewPr>
      <p:guideLst/>
    </p:cSldViewPr>
  </p:slideViewPr>
  <p:notesTextViewPr>
    <p:cViewPr>
      <p:scale>
        <a:sx n="40" d="100"/>
        <a:sy n="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1D415-6A2C-0845-8471-1E507F90D7EF}" type="datetimeFigureOut">
              <a:rPr kumimoji="1" lang="zh-CN" altLang="en-US" smtClean="0"/>
              <a:t>2022/1/22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41004-C71F-4F43-AD9C-C1500B5EA0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5624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3171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946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8728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0768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1297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1004-C71F-4F43-AD9C-C1500B5EA0C5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556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CDCA9-1B21-BC4F-9F58-4395A5E94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C5527E-C58E-8D49-9D05-91242EC59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78AFAD-5CD9-204C-AF33-F6F30C9EB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211597-5638-B54D-89DC-5B82E83E9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6D3626-4DD5-AB42-A1A0-3A737605F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584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04E61-8B95-D74F-B6C2-3F253CBD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9585E8-55CD-4A4C-9D65-4906794EF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B4EBF7-B39A-1241-9408-BEF5D213F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A208F4-B9CF-A64F-A66F-B4EAFAD0F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B2013E-C0FA-4346-A8EC-234882E5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348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36ED8A6-13C2-0641-B032-B30C13B1BD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C5C71A-B4AF-C643-BD31-CCAD261E3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5B109F-7DF7-4545-9716-DA7B226CB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21756A-E968-254C-A38B-1D8F9FAA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512A9E-F12A-9B47-B0AF-750253B0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5944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0200C9-AB2D-0543-9E97-581D792A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72AC38-457E-7B4A-8643-6243FF06A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2B50D9-F412-7743-9E6A-4FF4BED86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E46EFD-2ADC-C34F-BB45-730ED7CE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623AC3-31E9-124D-8507-950E08E3B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4490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8AA18-C9DD-CA43-838B-6168C7E76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85405B-B3BC-8641-AE0B-691154791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ACB8C1-36D9-C544-B7F4-DBB3852E4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186C75-9ACF-F64C-95BA-6F34E8E23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1901F9-3CB0-2849-95FC-BDB23C9C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461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EE0C8-6A68-F943-9334-6B479ABD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4A87B4-6937-724A-B964-754B75478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7D8429-B11A-E84E-A801-2246F4167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F64C69-DABC-F741-8AF1-239C07E6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2022/1/22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B6B925-7DEF-8F4A-AC4D-05196A6D1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493927-D874-3F46-A484-185D5CBA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8808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85A535-328E-4D47-8A87-46D26E31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61FB7B-7F9F-4A42-AA92-A51A69EC5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10BA6F-B0EA-714E-AF65-15674CA69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00C6DF-DA02-EE49-9156-8A835058D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FF18A3-670D-8E48-A677-F21BF7AF8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11B6178-462C-6640-BC64-D68202076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2022/1/22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89B5A4E-0B97-8A4A-A438-A2AC2E271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D6DF118-42A0-6346-AEA9-489BB2FC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1083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295F2-DFA4-8D41-A454-4D374D1E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A4C968-501A-454E-921B-B16457D26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2022/1/22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65CD87-8E74-914E-8EF6-B97BDD3F9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1AE4BF-A251-964E-A801-183C1D30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588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B555FC3-BD97-CA49-A0BE-A1713BFD2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2022/1/22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FA6B80-BBA8-F544-B3A0-DFE680A61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26A03B-B602-5D41-A990-E2B9C60B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963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60488F-D5D0-3D46-B3C6-DC85A81C1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0D7ADE-4102-D846-B357-35CB25D4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5B8947-EE34-BD46-805D-2E7A147AF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87D0A2-FAE6-8349-9F90-B2EEC182E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2022/1/22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C0F532-7662-9945-9A45-9B29061A5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CCA4D2-3360-2648-A11E-9DFCAB19B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1236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C6AFB-3C36-6246-B64C-DFB32404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7C58605-3832-5743-A656-9FE79725B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D0AC7C-184B-A84C-BAF6-B451937C0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E11CCE-6CF8-C242-A0C0-CC8A9DAD6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4F02-9B59-7149-9D63-411B09DD1C0A}" type="datetimeFigureOut">
              <a:rPr kumimoji="1" lang="zh-CN" altLang="en-US" smtClean="0"/>
              <a:t>2022/1/22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1878E8-2FBF-5A43-8B64-540323F1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C1350B-5DCE-3D4E-8E40-C16F5CC6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8778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016185-B68D-1248-9419-FBA48876F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AC11A6-CACD-614E-AC91-6828AB3A3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739283-DD75-6A4E-95F4-3F0D0E20FB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24F02-9B59-7149-9D63-411B09DD1C0A}" type="datetimeFigureOut">
              <a:rPr kumimoji="1" lang="zh-CN" altLang="en-US" smtClean="0"/>
              <a:t>2022/1/22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07828C-E182-5C43-957D-3A1CC963B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23C75F-DA5C-524A-82F8-C99443516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D8063-FAB9-A142-ABFC-E568A4C865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844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6.png"/><Relationship Id="rId2" Type="http://schemas.openxmlformats.org/officeDocument/2006/relationships/image" Target="../media/image5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20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10.png"/></Relationships>
</file>

<file path=ppt/slides/_rels/slide1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0.png"/><Relationship Id="rId17" Type="http://schemas.openxmlformats.org/officeDocument/2006/relationships/image" Target="../media/image69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7.png"/><Relationship Id="rId19" Type="http://schemas.openxmlformats.org/officeDocument/2006/relationships/image" Target="../media/image71.png"/><Relationship Id="rId14" Type="http://schemas.openxmlformats.org/officeDocument/2006/relationships/image" Target="../media/image6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13" Type="http://schemas.openxmlformats.org/officeDocument/2006/relationships/image" Target="../media/image750.png"/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12" Type="http://schemas.openxmlformats.org/officeDocument/2006/relationships/image" Target="../media/image74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11" Type="http://schemas.openxmlformats.org/officeDocument/2006/relationships/image" Target="../media/image73.png"/><Relationship Id="rId5" Type="http://schemas.openxmlformats.org/officeDocument/2006/relationships/image" Target="../media/image670.png"/><Relationship Id="rId10" Type="http://schemas.openxmlformats.org/officeDocument/2006/relationships/image" Target="../media/image720.png"/><Relationship Id="rId4" Type="http://schemas.openxmlformats.org/officeDocument/2006/relationships/image" Target="../media/image660.png"/><Relationship Id="rId9" Type="http://schemas.openxmlformats.org/officeDocument/2006/relationships/image" Target="../media/image710.png"/><Relationship Id="rId14" Type="http://schemas.openxmlformats.org/officeDocument/2006/relationships/image" Target="../media/image7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130.png"/><Relationship Id="rId21" Type="http://schemas.openxmlformats.org/officeDocument/2006/relationships/image" Target="../media/image125.png"/><Relationship Id="rId34" Type="http://schemas.openxmlformats.org/officeDocument/2006/relationships/image" Target="../media/image138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Relationship Id="rId2" Type="http://schemas.openxmlformats.org/officeDocument/2006/relationships/image" Target="../media/image106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8" Type="http://schemas.openxmlformats.org/officeDocument/2006/relationships/image" Target="../media/image112.png"/><Relationship Id="rId3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3" Type="http://schemas.openxmlformats.org/officeDocument/2006/relationships/image" Target="../media/image144.png"/><Relationship Id="rId21" Type="http://schemas.openxmlformats.org/officeDocument/2006/relationships/image" Target="../media/image162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" Type="http://schemas.openxmlformats.org/officeDocument/2006/relationships/image" Target="../media/image143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24" Type="http://schemas.openxmlformats.org/officeDocument/2006/relationships/image" Target="../media/image165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23" Type="http://schemas.openxmlformats.org/officeDocument/2006/relationships/image" Target="../media/image164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Relationship Id="rId22" Type="http://schemas.openxmlformats.org/officeDocument/2006/relationships/image" Target="../media/image1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3" Type="http://schemas.openxmlformats.org/officeDocument/2006/relationships/image" Target="../media/image167.png"/><Relationship Id="rId21" Type="http://schemas.openxmlformats.org/officeDocument/2006/relationships/image" Target="../media/image185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" Type="http://schemas.openxmlformats.org/officeDocument/2006/relationships/image" Target="../media/image166.png"/><Relationship Id="rId16" Type="http://schemas.openxmlformats.org/officeDocument/2006/relationships/image" Target="../media/image180.png"/><Relationship Id="rId20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10" Type="http://schemas.openxmlformats.org/officeDocument/2006/relationships/image" Target="../media/image174.png"/><Relationship Id="rId19" Type="http://schemas.openxmlformats.org/officeDocument/2006/relationships/image" Target="../media/image183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Relationship Id="rId22" Type="http://schemas.openxmlformats.org/officeDocument/2006/relationships/image" Target="../media/image18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26" Type="http://schemas.openxmlformats.org/officeDocument/2006/relationships/image" Target="../media/image211.png"/><Relationship Id="rId3" Type="http://schemas.openxmlformats.org/officeDocument/2006/relationships/image" Target="../media/image188.png"/><Relationship Id="rId21" Type="http://schemas.openxmlformats.org/officeDocument/2006/relationships/image" Target="../media/image206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5" Type="http://schemas.openxmlformats.org/officeDocument/2006/relationships/image" Target="../media/image210.png"/><Relationship Id="rId2" Type="http://schemas.openxmlformats.org/officeDocument/2006/relationships/image" Target="../media/image187.png"/><Relationship Id="rId16" Type="http://schemas.openxmlformats.org/officeDocument/2006/relationships/image" Target="../media/image201.png"/><Relationship Id="rId20" Type="http://schemas.openxmlformats.org/officeDocument/2006/relationships/image" Target="../media/image205.png"/><Relationship Id="rId29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24" Type="http://schemas.openxmlformats.org/officeDocument/2006/relationships/image" Target="../media/image209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23" Type="http://schemas.openxmlformats.org/officeDocument/2006/relationships/image" Target="../media/image208.png"/><Relationship Id="rId28" Type="http://schemas.openxmlformats.org/officeDocument/2006/relationships/image" Target="../media/image213.png"/><Relationship Id="rId10" Type="http://schemas.openxmlformats.org/officeDocument/2006/relationships/image" Target="../media/image195.png"/><Relationship Id="rId19" Type="http://schemas.openxmlformats.org/officeDocument/2006/relationships/image" Target="../media/image204.png"/><Relationship Id="rId31" Type="http://schemas.openxmlformats.org/officeDocument/2006/relationships/image" Target="../media/image216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Relationship Id="rId22" Type="http://schemas.openxmlformats.org/officeDocument/2006/relationships/image" Target="../media/image207.png"/><Relationship Id="rId27" Type="http://schemas.openxmlformats.org/officeDocument/2006/relationships/image" Target="../media/image212.png"/><Relationship Id="rId30" Type="http://schemas.openxmlformats.org/officeDocument/2006/relationships/image" Target="../media/image2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8" Type="http://schemas.openxmlformats.org/officeDocument/2006/relationships/image" Target="../media/image232.png"/><Relationship Id="rId26" Type="http://schemas.openxmlformats.org/officeDocument/2006/relationships/image" Target="../media/image236.png"/><Relationship Id="rId3" Type="http://schemas.openxmlformats.org/officeDocument/2006/relationships/image" Target="../media/image217.png"/><Relationship Id="rId21" Type="http://schemas.openxmlformats.org/officeDocument/2006/relationships/image" Target="../media/image235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17" Type="http://schemas.openxmlformats.org/officeDocument/2006/relationships/image" Target="../media/image231.png"/><Relationship Id="rId25" Type="http://schemas.openxmlformats.org/officeDocument/2006/relationships/image" Target="../media/image2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0.png"/><Relationship Id="rId20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25.png"/><Relationship Id="rId24" Type="http://schemas.openxmlformats.org/officeDocument/2006/relationships/image" Target="../media/image238.png"/><Relationship Id="rId5" Type="http://schemas.openxmlformats.org/officeDocument/2006/relationships/image" Target="../media/image219.png"/><Relationship Id="rId15" Type="http://schemas.openxmlformats.org/officeDocument/2006/relationships/image" Target="../media/image229.png"/><Relationship Id="rId23" Type="http://schemas.openxmlformats.org/officeDocument/2006/relationships/image" Target="../media/image237.png"/><Relationship Id="rId28" Type="http://schemas.openxmlformats.org/officeDocument/2006/relationships/image" Target="../media/image240.png"/><Relationship Id="rId10" Type="http://schemas.openxmlformats.org/officeDocument/2006/relationships/image" Target="../media/image220.png"/><Relationship Id="rId19" Type="http://schemas.openxmlformats.org/officeDocument/2006/relationships/image" Target="../media/image233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Relationship Id="rId22" Type="http://schemas.openxmlformats.org/officeDocument/2006/relationships/image" Target="../media/image224.png"/><Relationship Id="rId27" Type="http://schemas.openxmlformats.org/officeDocument/2006/relationships/image" Target="../media/image2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1.png"/><Relationship Id="rId13" Type="http://schemas.openxmlformats.org/officeDocument/2006/relationships/image" Target="../media/image248.png"/><Relationship Id="rId7" Type="http://schemas.openxmlformats.org/officeDocument/2006/relationships/image" Target="../media/image245.png"/><Relationship Id="rId12" Type="http://schemas.openxmlformats.org/officeDocument/2006/relationships/image" Target="../media/image2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46.png"/><Relationship Id="rId5" Type="http://schemas.openxmlformats.org/officeDocument/2006/relationships/image" Target="../media/image243.png"/><Relationship Id="rId10" Type="http://schemas.openxmlformats.org/officeDocument/2006/relationships/image" Target="../media/image244.png"/><Relationship Id="rId4" Type="http://schemas.openxmlformats.org/officeDocument/2006/relationships/image" Target="../media/image242.png"/><Relationship Id="rId9" Type="http://schemas.openxmlformats.org/officeDocument/2006/relationships/image" Target="../media/image2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5" Type="http://schemas.openxmlformats.org/officeDocument/2006/relationships/image" Target="../media/image26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11.png"/><Relationship Id="rId18" Type="http://schemas.openxmlformats.org/officeDocument/2006/relationships/image" Target="../media/image2510.png"/><Relationship Id="rId26" Type="http://schemas.openxmlformats.org/officeDocument/2006/relationships/image" Target="../media/image2600.png"/><Relationship Id="rId3" Type="http://schemas.openxmlformats.org/officeDocument/2006/relationships/image" Target="../media/image2410.png"/><Relationship Id="rId21" Type="http://schemas.openxmlformats.org/officeDocument/2006/relationships/image" Target="../media/image2550.png"/><Relationship Id="rId34" Type="http://schemas.openxmlformats.org/officeDocument/2006/relationships/image" Target="../media/image268.png"/><Relationship Id="rId12" Type="http://schemas.openxmlformats.org/officeDocument/2006/relationships/image" Target="../media/image2500.png"/><Relationship Id="rId17" Type="http://schemas.openxmlformats.org/officeDocument/2006/relationships/image" Target="../media/image2450.png"/><Relationship Id="rId25" Type="http://schemas.openxmlformats.org/officeDocument/2006/relationships/image" Target="../media/image2590.png"/><Relationship Id="rId33" Type="http://schemas.openxmlformats.org/officeDocument/2006/relationships/image" Target="../media/image267.png"/><Relationship Id="rId2" Type="http://schemas.openxmlformats.org/officeDocument/2006/relationships/image" Target="../media/image2400.png"/><Relationship Id="rId16" Type="http://schemas.openxmlformats.org/officeDocument/2006/relationships/image" Target="../media/image2540.png"/><Relationship Id="rId20" Type="http://schemas.openxmlformats.org/officeDocument/2006/relationships/image" Target="../media/image2530.png"/><Relationship Id="rId29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490.png"/><Relationship Id="rId24" Type="http://schemas.openxmlformats.org/officeDocument/2006/relationships/image" Target="../media/image2580.png"/><Relationship Id="rId32" Type="http://schemas.openxmlformats.org/officeDocument/2006/relationships/image" Target="../media/image266.png"/><Relationship Id="rId37" Type="http://schemas.openxmlformats.org/officeDocument/2006/relationships/image" Target="../media/image271.png"/><Relationship Id="rId15" Type="http://schemas.openxmlformats.org/officeDocument/2006/relationships/image" Target="../media/image2531.png"/><Relationship Id="rId23" Type="http://schemas.openxmlformats.org/officeDocument/2006/relationships/image" Target="../media/image2570.png"/><Relationship Id="rId28" Type="http://schemas.openxmlformats.org/officeDocument/2006/relationships/image" Target="../media/image2620.png"/><Relationship Id="rId36" Type="http://schemas.openxmlformats.org/officeDocument/2006/relationships/image" Target="../media/image270.png"/><Relationship Id="rId10" Type="http://schemas.openxmlformats.org/officeDocument/2006/relationships/image" Target="../media/image2480.png"/><Relationship Id="rId19" Type="http://schemas.openxmlformats.org/officeDocument/2006/relationships/image" Target="../media/image2520.png"/><Relationship Id="rId31" Type="http://schemas.openxmlformats.org/officeDocument/2006/relationships/image" Target="../media/image265.png"/><Relationship Id="rId9" Type="http://schemas.openxmlformats.org/officeDocument/2006/relationships/image" Target="../media/image2470.png"/><Relationship Id="rId14" Type="http://schemas.openxmlformats.org/officeDocument/2006/relationships/image" Target="../media/image2521.png"/><Relationship Id="rId22" Type="http://schemas.openxmlformats.org/officeDocument/2006/relationships/image" Target="../media/image2560.png"/><Relationship Id="rId27" Type="http://schemas.openxmlformats.org/officeDocument/2006/relationships/image" Target="../media/image2610.png"/><Relationship Id="rId30" Type="http://schemas.openxmlformats.org/officeDocument/2006/relationships/image" Target="../media/image264.png"/><Relationship Id="rId35" Type="http://schemas.openxmlformats.org/officeDocument/2006/relationships/image" Target="../media/image269.png"/><Relationship Id="rId8" Type="http://schemas.openxmlformats.org/officeDocument/2006/relationships/image" Target="../media/image24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.png"/><Relationship Id="rId7" Type="http://schemas.openxmlformats.org/officeDocument/2006/relationships/image" Target="../media/image2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74.png"/><Relationship Id="rId5" Type="http://schemas.openxmlformats.org/officeDocument/2006/relationships/image" Target="../media/image12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2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285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5" Type="http://schemas.openxmlformats.org/officeDocument/2006/relationships/image" Target="../media/image19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6.png"/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40.png"/><Relationship Id="rId9" Type="http://schemas.openxmlformats.org/officeDocument/2006/relationships/image" Target="../media/image34.pn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E188D-600E-5E4B-A455-ADC5C94BC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1261872"/>
            <a:ext cx="10107168" cy="3168047"/>
          </a:xfrm>
        </p:spPr>
        <p:txBody>
          <a:bodyPr>
            <a:normAutofit fontScale="90000"/>
          </a:bodyPr>
          <a:lstStyle/>
          <a:p>
            <a:b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进度汇报</a:t>
            </a:r>
            <a:b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 Angular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Domain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Divided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CSI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Estimation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and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Doppler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Compensation in </a:t>
            </a:r>
            <a:r>
              <a:rPr kumimoji="1"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mmWave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MIMO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2CA68F-2B01-B34A-ABDA-E53384C4A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8966"/>
            <a:ext cx="9144000" cy="1655762"/>
          </a:xfrm>
        </p:spPr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郭旭沨</a:t>
            </a:r>
          </a:p>
        </p:txBody>
      </p:sp>
    </p:spTree>
    <p:extLst>
      <p:ext uri="{BB962C8B-B14F-4D97-AF65-F5344CB8AC3E}">
        <p14:creationId xmlns:p14="http://schemas.microsoft.com/office/powerpoint/2010/main" val="64346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1A46F-A27D-4089-BC54-56320CE0E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29"/>
            <a:ext cx="10515600" cy="1325563"/>
          </a:xfrm>
        </p:spPr>
        <p:txBody>
          <a:bodyPr/>
          <a:lstStyle/>
          <a:p>
            <a:r>
              <a:rPr lang="en-US" altLang="zh-CN" dirty="0"/>
              <a:t>Compare Mea. &amp; Sim.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65A9BC-000A-4587-B226-A6DC9784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243" y="14529"/>
            <a:ext cx="6576630" cy="3116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D39522-6A81-439E-8EB7-7D7E01A04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6674"/>
            <a:ext cx="4633976" cy="10666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17E127-5315-4ACD-A7EA-A62A352DD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06" y="4134259"/>
            <a:ext cx="4633976" cy="9748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B299C3-8EAC-44A9-8C92-FDF297577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3131379"/>
            <a:ext cx="3482079" cy="32768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2907E18-F807-4229-8846-308EB5104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894" y="3322806"/>
            <a:ext cx="3257475" cy="28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70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>
            <a:extLst>
              <a:ext uri="{FF2B5EF4-FFF2-40B4-BE49-F238E27FC236}">
                <a16:creationId xmlns:a16="http://schemas.microsoft.com/office/drawing/2014/main" id="{F1F04226-1500-4180-9A02-3046C8740519}"/>
              </a:ext>
            </a:extLst>
          </p:cNvPr>
          <p:cNvSpPr/>
          <p:nvPr/>
        </p:nvSpPr>
        <p:spPr>
          <a:xfrm>
            <a:off x="2393911" y="5366988"/>
            <a:ext cx="289053" cy="653387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0193D619-4A10-4E66-8A68-963093FC1BF8}"/>
              </a:ext>
            </a:extLst>
          </p:cNvPr>
          <p:cNvSpPr/>
          <p:nvPr/>
        </p:nvSpPr>
        <p:spPr>
          <a:xfrm>
            <a:off x="2393911" y="5369928"/>
            <a:ext cx="297691" cy="65338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2D79844-BEA0-A146-B881-BE116AAF4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Frame Design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DB926D-3B47-E047-AD9C-8B8C44BBF7D4}"/>
              </a:ext>
            </a:extLst>
          </p:cNvPr>
          <p:cNvSpPr/>
          <p:nvPr/>
        </p:nvSpPr>
        <p:spPr>
          <a:xfrm>
            <a:off x="838200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1F937F-4211-414F-BCE7-CE20CCAFAA0A}"/>
              </a:ext>
            </a:extLst>
          </p:cNvPr>
          <p:cNvSpPr txBox="1"/>
          <p:nvPr/>
        </p:nvSpPr>
        <p:spPr>
          <a:xfrm>
            <a:off x="838200" y="1455724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Phase 1</a:t>
            </a:r>
            <a:endParaRPr kumimoji="1"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D681F4-139A-F24F-9430-183E7F15AAFD}"/>
              </a:ext>
            </a:extLst>
          </p:cNvPr>
          <p:cNvSpPr/>
          <p:nvPr/>
        </p:nvSpPr>
        <p:spPr>
          <a:xfrm>
            <a:off x="4448175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6E7DDE-F0D0-1B47-BCB6-817981381680}"/>
              </a:ext>
            </a:extLst>
          </p:cNvPr>
          <p:cNvSpPr txBox="1"/>
          <p:nvPr/>
        </p:nvSpPr>
        <p:spPr>
          <a:xfrm>
            <a:off x="4448175" y="1455724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Phase 2</a:t>
            </a:r>
            <a:endParaRPr kumimoji="1" lang="zh-CN" altLang="en-US" sz="2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CC6704-EE45-E943-8F1A-78EB4E3A86AD}"/>
              </a:ext>
            </a:extLst>
          </p:cNvPr>
          <p:cNvSpPr/>
          <p:nvPr/>
        </p:nvSpPr>
        <p:spPr>
          <a:xfrm>
            <a:off x="8058150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3B0CD2D-9D9A-4D4D-AF70-AC67BE98D451}"/>
              </a:ext>
            </a:extLst>
          </p:cNvPr>
          <p:cNvSpPr txBox="1"/>
          <p:nvPr/>
        </p:nvSpPr>
        <p:spPr>
          <a:xfrm>
            <a:off x="8058150" y="1455724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Phase 3</a:t>
            </a:r>
            <a:endParaRPr kumimoji="1" lang="zh-CN" altLang="en-US" sz="2800" dirty="0"/>
          </a:p>
        </p:txBody>
      </p: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DB98EC8A-F730-784F-A5CA-9851C77ACF6D}"/>
              </a:ext>
            </a:extLst>
          </p:cNvPr>
          <p:cNvGrpSpPr/>
          <p:nvPr/>
        </p:nvGrpSpPr>
        <p:grpSpPr>
          <a:xfrm>
            <a:off x="838200" y="2650733"/>
            <a:ext cx="3151288" cy="1486796"/>
            <a:chOff x="838200" y="2650733"/>
            <a:chExt cx="3151288" cy="1486796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B9FF0C8-FEF9-D44E-A5FF-B7ABE450ECE9}"/>
                </a:ext>
              </a:extLst>
            </p:cNvPr>
            <p:cNvSpPr txBox="1"/>
            <p:nvPr/>
          </p:nvSpPr>
          <p:spPr>
            <a:xfrm>
              <a:off x="838200" y="2794278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BS</a:t>
              </a:r>
              <a:endParaRPr kumimoji="1"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92DE0B3-0125-6A4E-A509-8B809184BF96}"/>
                </a:ext>
              </a:extLst>
            </p:cNvPr>
            <p:cNvSpPr txBox="1"/>
            <p:nvPr/>
          </p:nvSpPr>
          <p:spPr>
            <a:xfrm>
              <a:off x="2133086" y="2794278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RIS</a:t>
              </a:r>
              <a:endParaRPr kumimoji="1"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0405711-3A1D-0C46-A386-20E1DB060091}"/>
                </a:ext>
              </a:extLst>
            </p:cNvPr>
            <p:cNvSpPr txBox="1"/>
            <p:nvPr/>
          </p:nvSpPr>
          <p:spPr>
            <a:xfrm>
              <a:off x="3386438" y="279427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user</a:t>
              </a:r>
              <a:endParaRPr kumimoji="1" lang="zh-CN" altLang="en-US" dirty="0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4FE6CD0-222B-8A42-B98F-7A067C184A5B}"/>
                </a:ext>
              </a:extLst>
            </p:cNvPr>
            <p:cNvGrpSpPr/>
            <p:nvPr/>
          </p:nvGrpSpPr>
          <p:grpSpPr>
            <a:xfrm>
              <a:off x="1269728" y="2650733"/>
              <a:ext cx="390472" cy="656422"/>
              <a:chOff x="1269728" y="2650733"/>
              <a:chExt cx="390472" cy="656422"/>
            </a:xfrm>
          </p:grpSpPr>
          <p:cxnSp>
            <p:nvCxnSpPr>
              <p:cNvPr id="14" name="直线连接符 13">
                <a:extLst>
                  <a:ext uri="{FF2B5EF4-FFF2-40B4-BE49-F238E27FC236}">
                    <a16:creationId xmlns:a16="http://schemas.microsoft.com/office/drawing/2014/main" id="{943C0CB0-AACE-9B4B-A966-9946E8C41E12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269728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15">
                <a:extLst>
                  <a:ext uri="{FF2B5EF4-FFF2-40B4-BE49-F238E27FC236}">
                    <a16:creationId xmlns:a16="http://schemas.microsoft.com/office/drawing/2014/main" id="{D417B155-70DF-F945-956C-A9943873A5C8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269728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">
                <a:extLst>
                  <a:ext uri="{FF2B5EF4-FFF2-40B4-BE49-F238E27FC236}">
                    <a16:creationId xmlns:a16="http://schemas.microsoft.com/office/drawing/2014/main" id="{3B14729F-D404-A940-87AC-C5147C6E9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EAB4933-53BC-C54F-BD45-ACE5A92144EF}"/>
                </a:ext>
              </a:extLst>
            </p:cNvPr>
            <p:cNvGrpSpPr/>
            <p:nvPr/>
          </p:nvGrpSpPr>
          <p:grpSpPr>
            <a:xfrm>
              <a:off x="2567320" y="2650733"/>
              <a:ext cx="390472" cy="656422"/>
              <a:chOff x="2567320" y="2650733"/>
              <a:chExt cx="390472" cy="656422"/>
            </a:xfrm>
          </p:grpSpPr>
          <p:cxnSp>
            <p:nvCxnSpPr>
              <p:cNvPr id="23" name="直线连接符 22">
                <a:extLst>
                  <a:ext uri="{FF2B5EF4-FFF2-40B4-BE49-F238E27FC236}">
                    <a16:creationId xmlns:a16="http://schemas.microsoft.com/office/drawing/2014/main" id="{F71A1D12-1BB2-3446-81B0-9B870E721F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连接符 23">
                <a:extLst>
                  <a:ext uri="{FF2B5EF4-FFF2-40B4-BE49-F238E27FC236}">
                    <a16:creationId xmlns:a16="http://schemas.microsoft.com/office/drawing/2014/main" id="{D8E2D3EB-27D8-5A42-9B7B-82862E992D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4">
                <a:extLst>
                  <a:ext uri="{FF2B5EF4-FFF2-40B4-BE49-F238E27FC236}">
                    <a16:creationId xmlns:a16="http://schemas.microsoft.com/office/drawing/2014/main" id="{729E406F-5CF7-3443-B623-69A975D7B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D590F9D-A275-8449-9DB2-24E23D75AEA6}"/>
                </a:ext>
              </a:extLst>
            </p:cNvPr>
            <p:cNvGrpSpPr/>
            <p:nvPr/>
          </p:nvGrpSpPr>
          <p:grpSpPr>
            <a:xfrm flipH="1">
              <a:off x="3076881" y="2650733"/>
              <a:ext cx="390472" cy="656422"/>
              <a:chOff x="2567320" y="2650733"/>
              <a:chExt cx="390472" cy="656422"/>
            </a:xfrm>
          </p:grpSpPr>
          <p:cxnSp>
            <p:nvCxnSpPr>
              <p:cNvPr id="31" name="直线连接符 30">
                <a:extLst>
                  <a:ext uri="{FF2B5EF4-FFF2-40B4-BE49-F238E27FC236}">
                    <a16:creationId xmlns:a16="http://schemas.microsoft.com/office/drawing/2014/main" id="{D87B8213-2E6D-394F-B9D5-D3A802F1C8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31">
                <a:extLst>
                  <a:ext uri="{FF2B5EF4-FFF2-40B4-BE49-F238E27FC236}">
                    <a16:creationId xmlns:a16="http://schemas.microsoft.com/office/drawing/2014/main" id="{6BE20533-9DFF-A545-8643-547EAC66E1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32">
                <a:extLst>
                  <a:ext uri="{FF2B5EF4-FFF2-40B4-BE49-F238E27FC236}">
                    <a16:creationId xmlns:a16="http://schemas.microsoft.com/office/drawing/2014/main" id="{BEBE4B68-FA1A-6043-BEC4-76DC96212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7F6243A-B387-AE44-9298-AFF649963C6E}"/>
                </a:ext>
              </a:extLst>
            </p:cNvPr>
            <p:cNvGrpSpPr/>
            <p:nvPr/>
          </p:nvGrpSpPr>
          <p:grpSpPr>
            <a:xfrm flipH="1">
              <a:off x="1785775" y="2650733"/>
              <a:ext cx="380298" cy="656422"/>
              <a:chOff x="2567320" y="2650733"/>
              <a:chExt cx="390472" cy="656422"/>
            </a:xfrm>
          </p:grpSpPr>
          <p:cxnSp>
            <p:nvCxnSpPr>
              <p:cNvPr id="35" name="直线连接符 34">
                <a:extLst>
                  <a:ext uri="{FF2B5EF4-FFF2-40B4-BE49-F238E27FC236}">
                    <a16:creationId xmlns:a16="http://schemas.microsoft.com/office/drawing/2014/main" id="{A131C519-78F2-5F45-BD38-AA3CA21F4C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符 35">
                <a:extLst>
                  <a:ext uri="{FF2B5EF4-FFF2-40B4-BE49-F238E27FC236}">
                    <a16:creationId xmlns:a16="http://schemas.microsoft.com/office/drawing/2014/main" id="{FC453F00-5F92-5345-AFB3-EC4D5147CF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符 36">
                <a:extLst>
                  <a:ext uri="{FF2B5EF4-FFF2-40B4-BE49-F238E27FC236}">
                    <a16:creationId xmlns:a16="http://schemas.microsoft.com/office/drawing/2014/main" id="{AEB920AF-3C3D-654B-9303-A859693B60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7A4AD229-5595-B24D-B539-1A717FAF6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6653" y="3797985"/>
              <a:ext cx="369181" cy="307651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FEFAF31F-1F9F-964D-912B-5127909FE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3595" y="3768103"/>
              <a:ext cx="497922" cy="369426"/>
            </a:xfrm>
            <a:prstGeom prst="rect">
              <a:avLst/>
            </a:prstGeom>
          </p:spPr>
        </p:pic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AE192831-5116-AE41-AB22-D50A043BC0AA}"/>
              </a:ext>
            </a:extLst>
          </p:cNvPr>
          <p:cNvGrpSpPr/>
          <p:nvPr/>
        </p:nvGrpSpPr>
        <p:grpSpPr>
          <a:xfrm>
            <a:off x="4507421" y="2636137"/>
            <a:ext cx="3151288" cy="1480155"/>
            <a:chOff x="990600" y="2803133"/>
            <a:chExt cx="3151288" cy="1480155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0F61A697-EC39-1748-89E6-9B692C58EAE1}"/>
                </a:ext>
              </a:extLst>
            </p:cNvPr>
            <p:cNvSpPr txBox="1"/>
            <p:nvPr/>
          </p:nvSpPr>
          <p:spPr>
            <a:xfrm>
              <a:off x="990600" y="2946678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BS</a:t>
              </a:r>
              <a:endParaRPr kumimoji="1" lang="zh-CN" altLang="en-US" dirty="0"/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82E8F4E1-5D1D-BC41-B468-0381AEB86DB0}"/>
                </a:ext>
              </a:extLst>
            </p:cNvPr>
            <p:cNvSpPr txBox="1"/>
            <p:nvPr/>
          </p:nvSpPr>
          <p:spPr>
            <a:xfrm>
              <a:off x="2285486" y="2946678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RIS</a:t>
              </a:r>
              <a:endParaRPr kumimoji="1" lang="zh-CN" altLang="en-US" dirty="0"/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95D45700-6F52-684D-AC15-6E1811C5E251}"/>
                </a:ext>
              </a:extLst>
            </p:cNvPr>
            <p:cNvSpPr txBox="1"/>
            <p:nvPr/>
          </p:nvSpPr>
          <p:spPr>
            <a:xfrm>
              <a:off x="3538838" y="294667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user</a:t>
              </a:r>
              <a:endParaRPr kumimoji="1" lang="zh-CN" altLang="en-US" dirty="0"/>
            </a:p>
          </p:txBody>
        </p: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BE3E182-A480-2C46-B2FB-B3575AF8E93A}"/>
                </a:ext>
              </a:extLst>
            </p:cNvPr>
            <p:cNvGrpSpPr/>
            <p:nvPr/>
          </p:nvGrpSpPr>
          <p:grpSpPr>
            <a:xfrm>
              <a:off x="1422128" y="2803133"/>
              <a:ext cx="390472" cy="656422"/>
              <a:chOff x="1269728" y="2650733"/>
              <a:chExt cx="390472" cy="656422"/>
            </a:xfrm>
          </p:grpSpPr>
          <p:cxnSp>
            <p:nvCxnSpPr>
              <p:cNvPr id="151" name="直线连接符 150">
                <a:extLst>
                  <a:ext uri="{FF2B5EF4-FFF2-40B4-BE49-F238E27FC236}">
                    <a16:creationId xmlns:a16="http://schemas.microsoft.com/office/drawing/2014/main" id="{55A3B3AD-53CE-7C47-BA93-3AA4855C6B1B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>
              <a:xfrm flipV="1">
                <a:off x="1269728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线连接符 151">
                <a:extLst>
                  <a:ext uri="{FF2B5EF4-FFF2-40B4-BE49-F238E27FC236}">
                    <a16:creationId xmlns:a16="http://schemas.microsoft.com/office/drawing/2014/main" id="{DF6BEC06-2CC2-1345-8D4A-F854DB64B168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>
              <a:xfrm flipV="1">
                <a:off x="1269728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线连接符 152">
                <a:extLst>
                  <a:ext uri="{FF2B5EF4-FFF2-40B4-BE49-F238E27FC236}">
                    <a16:creationId xmlns:a16="http://schemas.microsoft.com/office/drawing/2014/main" id="{3650DC42-59F1-754B-81BD-F0374E678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FF9DE821-03C6-7349-8F09-714AE1BF7935}"/>
                </a:ext>
              </a:extLst>
            </p:cNvPr>
            <p:cNvGrpSpPr/>
            <p:nvPr/>
          </p:nvGrpSpPr>
          <p:grpSpPr>
            <a:xfrm>
              <a:off x="2719720" y="2803133"/>
              <a:ext cx="390472" cy="656422"/>
              <a:chOff x="2567320" y="2650733"/>
              <a:chExt cx="390472" cy="656422"/>
            </a:xfrm>
          </p:grpSpPr>
          <p:cxnSp>
            <p:nvCxnSpPr>
              <p:cNvPr id="155" name="直线连接符 154">
                <a:extLst>
                  <a:ext uri="{FF2B5EF4-FFF2-40B4-BE49-F238E27FC236}">
                    <a16:creationId xmlns:a16="http://schemas.microsoft.com/office/drawing/2014/main" id="{1F39FFCA-3F59-3B4A-92C6-5A21C1C780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线连接符 155">
                <a:extLst>
                  <a:ext uri="{FF2B5EF4-FFF2-40B4-BE49-F238E27FC236}">
                    <a16:creationId xmlns:a16="http://schemas.microsoft.com/office/drawing/2014/main" id="{CCB7FAC2-CC06-1B4C-828A-C70A987522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线连接符 156">
                <a:extLst>
                  <a:ext uri="{FF2B5EF4-FFF2-40B4-BE49-F238E27FC236}">
                    <a16:creationId xmlns:a16="http://schemas.microsoft.com/office/drawing/2014/main" id="{A0AC37DE-6BA4-4C44-BFD4-60A5D22820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92E2A393-4C28-964E-AAA9-770FAEE02DA4}"/>
                </a:ext>
              </a:extLst>
            </p:cNvPr>
            <p:cNvGrpSpPr/>
            <p:nvPr/>
          </p:nvGrpSpPr>
          <p:grpSpPr>
            <a:xfrm flipH="1">
              <a:off x="3229281" y="2803133"/>
              <a:ext cx="390472" cy="656422"/>
              <a:chOff x="2567320" y="2650733"/>
              <a:chExt cx="390472" cy="656422"/>
            </a:xfrm>
          </p:grpSpPr>
          <p:cxnSp>
            <p:nvCxnSpPr>
              <p:cNvPr id="159" name="直线连接符 158">
                <a:extLst>
                  <a:ext uri="{FF2B5EF4-FFF2-40B4-BE49-F238E27FC236}">
                    <a16:creationId xmlns:a16="http://schemas.microsoft.com/office/drawing/2014/main" id="{930AD344-0E97-F942-AE20-6BBC8B7D3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159">
                <a:extLst>
                  <a:ext uri="{FF2B5EF4-FFF2-40B4-BE49-F238E27FC236}">
                    <a16:creationId xmlns:a16="http://schemas.microsoft.com/office/drawing/2014/main" id="{7E45639D-F2A5-5B43-9DAB-2EEE1B3094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160">
                <a:extLst>
                  <a:ext uri="{FF2B5EF4-FFF2-40B4-BE49-F238E27FC236}">
                    <a16:creationId xmlns:a16="http://schemas.microsoft.com/office/drawing/2014/main" id="{E821FF6D-B6CA-5744-B022-B41C426352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F36FF9F2-6097-FE42-BDBC-F051415A33E4}"/>
                </a:ext>
              </a:extLst>
            </p:cNvPr>
            <p:cNvGrpSpPr/>
            <p:nvPr/>
          </p:nvGrpSpPr>
          <p:grpSpPr>
            <a:xfrm flipH="1">
              <a:off x="1938175" y="2803133"/>
              <a:ext cx="380298" cy="656422"/>
              <a:chOff x="2567320" y="2650733"/>
              <a:chExt cx="390472" cy="656422"/>
            </a:xfrm>
          </p:grpSpPr>
          <p:cxnSp>
            <p:nvCxnSpPr>
              <p:cNvPr id="163" name="直线连接符 162">
                <a:extLst>
                  <a:ext uri="{FF2B5EF4-FFF2-40B4-BE49-F238E27FC236}">
                    <a16:creationId xmlns:a16="http://schemas.microsoft.com/office/drawing/2014/main" id="{8A18C6F3-2625-E842-A065-5CCAC68FDD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连接符 163">
                <a:extLst>
                  <a:ext uri="{FF2B5EF4-FFF2-40B4-BE49-F238E27FC236}">
                    <a16:creationId xmlns:a16="http://schemas.microsoft.com/office/drawing/2014/main" id="{63E5DC80-410F-9447-931A-2B739ABE1E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线连接符 164">
                <a:extLst>
                  <a:ext uri="{FF2B5EF4-FFF2-40B4-BE49-F238E27FC236}">
                    <a16:creationId xmlns:a16="http://schemas.microsoft.com/office/drawing/2014/main" id="{45D45DA6-DD37-0749-A089-A09DD887D8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6" name="图片 165">
              <a:extLst>
                <a:ext uri="{FF2B5EF4-FFF2-40B4-BE49-F238E27FC236}">
                  <a16:creationId xmlns:a16="http://schemas.microsoft.com/office/drawing/2014/main" id="{92DBB98B-E3C4-1040-84B5-31F43BA07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3527" y="3889588"/>
              <a:ext cx="279400" cy="393700"/>
            </a:xfrm>
            <a:prstGeom prst="rect">
              <a:avLst/>
            </a:prstGeom>
          </p:spPr>
        </p:pic>
        <p:pic>
          <p:nvPicPr>
            <p:cNvPr id="169" name="图片 168">
              <a:extLst>
                <a:ext uri="{FF2B5EF4-FFF2-40B4-BE49-F238E27FC236}">
                  <a16:creationId xmlns:a16="http://schemas.microsoft.com/office/drawing/2014/main" id="{268FB70D-4D9A-8648-8707-4544A8FE7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4125" y="3510856"/>
              <a:ext cx="327933" cy="368924"/>
            </a:xfrm>
            <a:prstGeom prst="rect">
              <a:avLst/>
            </a:prstGeom>
          </p:spPr>
        </p:pic>
        <p:pic>
          <p:nvPicPr>
            <p:cNvPr id="171" name="图片 170">
              <a:extLst>
                <a:ext uri="{FF2B5EF4-FFF2-40B4-BE49-F238E27FC236}">
                  <a16:creationId xmlns:a16="http://schemas.microsoft.com/office/drawing/2014/main" id="{C9D07D40-9DEB-7D48-997D-2635E3F7C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11439" y="3864651"/>
              <a:ext cx="589239" cy="410682"/>
            </a:xfrm>
            <a:prstGeom prst="rect">
              <a:avLst/>
            </a:prstGeom>
          </p:spPr>
        </p:pic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C482C4F1-A50E-BD4B-8233-EC649134A88A}"/>
              </a:ext>
            </a:extLst>
          </p:cNvPr>
          <p:cNvGrpSpPr/>
          <p:nvPr/>
        </p:nvGrpSpPr>
        <p:grpSpPr>
          <a:xfrm>
            <a:off x="8102761" y="2563757"/>
            <a:ext cx="3151288" cy="1480155"/>
            <a:chOff x="990600" y="2803133"/>
            <a:chExt cx="3151288" cy="1480155"/>
          </a:xfrm>
        </p:grpSpPr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536D60BB-13CF-AA4D-A32A-AE221DFFDC49}"/>
                </a:ext>
              </a:extLst>
            </p:cNvPr>
            <p:cNvSpPr txBox="1"/>
            <p:nvPr/>
          </p:nvSpPr>
          <p:spPr>
            <a:xfrm>
              <a:off x="990600" y="2946678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BS</a:t>
              </a:r>
              <a:endParaRPr kumimoji="1" lang="zh-CN" altLang="en-US" dirty="0"/>
            </a:p>
          </p:txBody>
        </p: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492A36E8-5A65-6647-98E8-54D50CB7C5EC}"/>
                </a:ext>
              </a:extLst>
            </p:cNvPr>
            <p:cNvSpPr txBox="1"/>
            <p:nvPr/>
          </p:nvSpPr>
          <p:spPr>
            <a:xfrm>
              <a:off x="2285486" y="2946678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RIS</a:t>
              </a:r>
              <a:endParaRPr kumimoji="1" lang="zh-CN" altLang="en-US" dirty="0"/>
            </a:p>
          </p:txBody>
        </p:sp>
        <p:sp>
          <p:nvSpPr>
            <p:cNvPr id="202" name="文本框 201">
              <a:extLst>
                <a:ext uri="{FF2B5EF4-FFF2-40B4-BE49-F238E27FC236}">
                  <a16:creationId xmlns:a16="http://schemas.microsoft.com/office/drawing/2014/main" id="{80AE8B0E-75E1-F24F-A419-58609AAA7FA8}"/>
                </a:ext>
              </a:extLst>
            </p:cNvPr>
            <p:cNvSpPr txBox="1"/>
            <p:nvPr/>
          </p:nvSpPr>
          <p:spPr>
            <a:xfrm>
              <a:off x="3538838" y="294667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user</a:t>
              </a:r>
              <a:endParaRPr kumimoji="1" lang="zh-CN" altLang="en-US" dirty="0"/>
            </a:p>
          </p:txBody>
        </p: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0938437E-EDAE-2D44-A96F-4D5642B6F2CD}"/>
                </a:ext>
              </a:extLst>
            </p:cNvPr>
            <p:cNvGrpSpPr/>
            <p:nvPr/>
          </p:nvGrpSpPr>
          <p:grpSpPr>
            <a:xfrm>
              <a:off x="1422128" y="2803133"/>
              <a:ext cx="390472" cy="656422"/>
              <a:chOff x="1269728" y="2650733"/>
              <a:chExt cx="390472" cy="656422"/>
            </a:xfrm>
          </p:grpSpPr>
          <p:cxnSp>
            <p:nvCxnSpPr>
              <p:cNvPr id="222" name="直线连接符 221">
                <a:extLst>
                  <a:ext uri="{FF2B5EF4-FFF2-40B4-BE49-F238E27FC236}">
                    <a16:creationId xmlns:a16="http://schemas.microsoft.com/office/drawing/2014/main" id="{B8D16FC3-423D-EB44-96E3-5B5E568B1573}"/>
                  </a:ext>
                </a:extLst>
              </p:cNvPr>
              <p:cNvCxnSpPr>
                <a:cxnSpLocks/>
                <a:stCxn id="200" idx="3"/>
              </p:cNvCxnSpPr>
              <p:nvPr/>
            </p:nvCxnSpPr>
            <p:spPr>
              <a:xfrm flipV="1">
                <a:off x="1269728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线连接符 222">
                <a:extLst>
                  <a:ext uri="{FF2B5EF4-FFF2-40B4-BE49-F238E27FC236}">
                    <a16:creationId xmlns:a16="http://schemas.microsoft.com/office/drawing/2014/main" id="{A31DF89F-8B18-BB4E-A5B6-D6F240CA80A0}"/>
                  </a:ext>
                </a:extLst>
              </p:cNvPr>
              <p:cNvCxnSpPr>
                <a:cxnSpLocks/>
                <a:stCxn id="200" idx="3"/>
              </p:cNvCxnSpPr>
              <p:nvPr/>
            </p:nvCxnSpPr>
            <p:spPr>
              <a:xfrm flipV="1">
                <a:off x="1269728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线连接符 223">
                <a:extLst>
                  <a:ext uri="{FF2B5EF4-FFF2-40B4-BE49-F238E27FC236}">
                    <a16:creationId xmlns:a16="http://schemas.microsoft.com/office/drawing/2014/main" id="{4E28250E-5CC5-1F4E-B545-AF5A52143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8B9FECD-D62D-C345-8CD1-59A8CFE975F5}"/>
                </a:ext>
              </a:extLst>
            </p:cNvPr>
            <p:cNvGrpSpPr/>
            <p:nvPr/>
          </p:nvGrpSpPr>
          <p:grpSpPr>
            <a:xfrm>
              <a:off x="2719720" y="2803133"/>
              <a:ext cx="390472" cy="656422"/>
              <a:chOff x="2567320" y="2650733"/>
              <a:chExt cx="390472" cy="656422"/>
            </a:xfrm>
          </p:grpSpPr>
          <p:cxnSp>
            <p:nvCxnSpPr>
              <p:cNvPr id="219" name="直线连接符 218">
                <a:extLst>
                  <a:ext uri="{FF2B5EF4-FFF2-40B4-BE49-F238E27FC236}">
                    <a16:creationId xmlns:a16="http://schemas.microsoft.com/office/drawing/2014/main" id="{07D57181-1B27-9949-8354-6A0EC5EBF9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线连接符 219">
                <a:extLst>
                  <a:ext uri="{FF2B5EF4-FFF2-40B4-BE49-F238E27FC236}">
                    <a16:creationId xmlns:a16="http://schemas.microsoft.com/office/drawing/2014/main" id="{F6F4ECF8-029D-004C-B7FC-6F9BE055A3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线连接符 220">
                <a:extLst>
                  <a:ext uri="{FF2B5EF4-FFF2-40B4-BE49-F238E27FC236}">
                    <a16:creationId xmlns:a16="http://schemas.microsoft.com/office/drawing/2014/main" id="{CE07B206-DE42-7844-B042-EAB0E593A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B15A3A5D-AC68-6D42-B420-E2DF3D9BE8C2}"/>
                </a:ext>
              </a:extLst>
            </p:cNvPr>
            <p:cNvGrpSpPr/>
            <p:nvPr/>
          </p:nvGrpSpPr>
          <p:grpSpPr>
            <a:xfrm flipH="1">
              <a:off x="3229281" y="2803133"/>
              <a:ext cx="390472" cy="656422"/>
              <a:chOff x="2567320" y="2650733"/>
              <a:chExt cx="390472" cy="656422"/>
            </a:xfrm>
          </p:grpSpPr>
          <p:cxnSp>
            <p:nvCxnSpPr>
              <p:cNvPr id="216" name="直线连接符 215">
                <a:extLst>
                  <a:ext uri="{FF2B5EF4-FFF2-40B4-BE49-F238E27FC236}">
                    <a16:creationId xmlns:a16="http://schemas.microsoft.com/office/drawing/2014/main" id="{C91D2615-4BEB-1C41-8F5F-4AAA790B90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线连接符 216">
                <a:extLst>
                  <a:ext uri="{FF2B5EF4-FFF2-40B4-BE49-F238E27FC236}">
                    <a16:creationId xmlns:a16="http://schemas.microsoft.com/office/drawing/2014/main" id="{3DC50CE3-6A1F-0A43-B8B5-2B105D4E92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线连接符 217">
                <a:extLst>
                  <a:ext uri="{FF2B5EF4-FFF2-40B4-BE49-F238E27FC236}">
                    <a16:creationId xmlns:a16="http://schemas.microsoft.com/office/drawing/2014/main" id="{46D05E5C-DD3D-764B-A82F-DA546F884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F6284728-CA96-0A44-9454-B11948DFA595}"/>
                </a:ext>
              </a:extLst>
            </p:cNvPr>
            <p:cNvGrpSpPr/>
            <p:nvPr/>
          </p:nvGrpSpPr>
          <p:grpSpPr>
            <a:xfrm flipH="1">
              <a:off x="1938175" y="2803133"/>
              <a:ext cx="380298" cy="656422"/>
              <a:chOff x="2567320" y="2650733"/>
              <a:chExt cx="390472" cy="656422"/>
            </a:xfrm>
          </p:grpSpPr>
          <p:cxnSp>
            <p:nvCxnSpPr>
              <p:cNvPr id="213" name="直线连接符 212">
                <a:extLst>
                  <a:ext uri="{FF2B5EF4-FFF2-40B4-BE49-F238E27FC236}">
                    <a16:creationId xmlns:a16="http://schemas.microsoft.com/office/drawing/2014/main" id="{A291889D-708F-2F46-93E7-5A3AE71A6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线连接符 213">
                <a:extLst>
                  <a:ext uri="{FF2B5EF4-FFF2-40B4-BE49-F238E27FC236}">
                    <a16:creationId xmlns:a16="http://schemas.microsoft.com/office/drawing/2014/main" id="{C4249BD2-CCCF-3641-B2A8-D7F26F1C93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线连接符 214">
                <a:extLst>
                  <a:ext uri="{FF2B5EF4-FFF2-40B4-BE49-F238E27FC236}">
                    <a16:creationId xmlns:a16="http://schemas.microsoft.com/office/drawing/2014/main" id="{8C62EF5E-54E5-1F48-8674-279549D33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7" name="图片 206">
              <a:extLst>
                <a:ext uri="{FF2B5EF4-FFF2-40B4-BE49-F238E27FC236}">
                  <a16:creationId xmlns:a16="http://schemas.microsoft.com/office/drawing/2014/main" id="{2AC9AFE7-2ADC-5C45-86D1-62C16E21E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3527" y="3889588"/>
              <a:ext cx="279400" cy="393700"/>
            </a:xfrm>
            <a:prstGeom prst="rect">
              <a:avLst/>
            </a:prstGeom>
          </p:spPr>
        </p:pic>
        <p:pic>
          <p:nvPicPr>
            <p:cNvPr id="208" name="图片 207">
              <a:extLst>
                <a:ext uri="{FF2B5EF4-FFF2-40B4-BE49-F238E27FC236}">
                  <a16:creationId xmlns:a16="http://schemas.microsoft.com/office/drawing/2014/main" id="{AAA5AB31-4F9C-FE4C-A333-350628CDC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9053" y="3950385"/>
              <a:ext cx="369181" cy="307651"/>
            </a:xfrm>
            <a:prstGeom prst="rect">
              <a:avLst/>
            </a:prstGeom>
          </p:spPr>
        </p:pic>
        <p:pic>
          <p:nvPicPr>
            <p:cNvPr id="210" name="图片 209">
              <a:extLst>
                <a:ext uri="{FF2B5EF4-FFF2-40B4-BE49-F238E27FC236}">
                  <a16:creationId xmlns:a16="http://schemas.microsoft.com/office/drawing/2014/main" id="{A835F947-A47C-DE47-9089-8BC36C12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4125" y="3510856"/>
              <a:ext cx="327933" cy="368924"/>
            </a:xfrm>
            <a:prstGeom prst="rect">
              <a:avLst/>
            </a:prstGeom>
          </p:spPr>
        </p:pic>
      </p:grpSp>
      <p:pic>
        <p:nvPicPr>
          <p:cNvPr id="225" name="图片 224">
            <a:extLst>
              <a:ext uri="{FF2B5EF4-FFF2-40B4-BE49-F238E27FC236}">
                <a16:creationId xmlns:a16="http://schemas.microsoft.com/office/drawing/2014/main" id="{096CE7D4-C88F-2144-B868-13763B0341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08" y="3746145"/>
            <a:ext cx="358254" cy="382138"/>
          </a:xfrm>
          <a:prstGeom prst="rect">
            <a:avLst/>
          </a:prstGeom>
        </p:spPr>
      </p:pic>
      <p:pic>
        <p:nvPicPr>
          <p:cNvPr id="226" name="图片 225">
            <a:extLst>
              <a:ext uri="{FF2B5EF4-FFF2-40B4-BE49-F238E27FC236}">
                <a16:creationId xmlns:a16="http://schemas.microsoft.com/office/drawing/2014/main" id="{4578BDE2-4178-0A40-AD03-0B9475440A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5083" y="3343035"/>
            <a:ext cx="401426" cy="367974"/>
          </a:xfrm>
          <a:prstGeom prst="rect">
            <a:avLst/>
          </a:prstGeom>
        </p:spPr>
      </p:pic>
      <p:pic>
        <p:nvPicPr>
          <p:cNvPr id="228" name="图片 227">
            <a:extLst>
              <a:ext uri="{FF2B5EF4-FFF2-40B4-BE49-F238E27FC236}">
                <a16:creationId xmlns:a16="http://schemas.microsoft.com/office/drawing/2014/main" id="{CBCFD902-6449-1743-B6F2-F6F1307E8F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9387" y="3756537"/>
            <a:ext cx="541982" cy="390546"/>
          </a:xfrm>
          <a:prstGeom prst="rect">
            <a:avLst/>
          </a:prstGeom>
        </p:spPr>
      </p:pic>
      <p:cxnSp>
        <p:nvCxnSpPr>
          <p:cNvPr id="230" name="直线箭头连接符 229">
            <a:extLst>
              <a:ext uri="{FF2B5EF4-FFF2-40B4-BE49-F238E27FC236}">
                <a16:creationId xmlns:a16="http://schemas.microsoft.com/office/drawing/2014/main" id="{84241FB7-82F0-754F-978C-2310251DAE38}"/>
              </a:ext>
            </a:extLst>
          </p:cNvPr>
          <p:cNvCxnSpPr/>
          <p:nvPr/>
        </p:nvCxnSpPr>
        <p:spPr>
          <a:xfrm flipH="1">
            <a:off x="1170827" y="2563757"/>
            <a:ext cx="1055007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线箭头连接符 232">
            <a:extLst>
              <a:ext uri="{FF2B5EF4-FFF2-40B4-BE49-F238E27FC236}">
                <a16:creationId xmlns:a16="http://schemas.microsoft.com/office/drawing/2014/main" id="{6FB0EC63-6A79-2543-83EE-12172CC9A9BD}"/>
              </a:ext>
            </a:extLst>
          </p:cNvPr>
          <p:cNvCxnSpPr>
            <a:cxnSpLocks/>
          </p:cNvCxnSpPr>
          <p:nvPr/>
        </p:nvCxnSpPr>
        <p:spPr>
          <a:xfrm>
            <a:off x="2486025" y="2554132"/>
            <a:ext cx="109858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文本框 235">
            <a:extLst>
              <a:ext uri="{FF2B5EF4-FFF2-40B4-BE49-F238E27FC236}">
                <a16:creationId xmlns:a16="http://schemas.microsoft.com/office/drawing/2014/main" id="{9B137D91-3BD6-E847-ABA3-D14E53B35E9A}"/>
              </a:ext>
            </a:extLst>
          </p:cNvPr>
          <p:cNvSpPr txBox="1"/>
          <p:nvPr/>
        </p:nvSpPr>
        <p:spPr>
          <a:xfrm>
            <a:off x="1882130" y="211200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pilot</a:t>
            </a:r>
            <a:endParaRPr kumimoji="1" lang="zh-CN" altLang="en-US" sz="2400" b="1" dirty="0">
              <a:solidFill>
                <a:schemeClr val="accent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237" name="图片 236">
            <a:extLst>
              <a:ext uri="{FF2B5EF4-FFF2-40B4-BE49-F238E27FC236}">
                <a16:creationId xmlns:a16="http://schemas.microsoft.com/office/drawing/2014/main" id="{F5E4E643-8AF6-0147-B53A-71FF002F49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6296" y="3754009"/>
            <a:ext cx="436884" cy="368924"/>
          </a:xfrm>
          <a:prstGeom prst="rect">
            <a:avLst/>
          </a:prstGeom>
        </p:spPr>
      </p:pic>
      <p:pic>
        <p:nvPicPr>
          <p:cNvPr id="238" name="图片 237">
            <a:extLst>
              <a:ext uri="{FF2B5EF4-FFF2-40B4-BE49-F238E27FC236}">
                <a16:creationId xmlns:a16="http://schemas.microsoft.com/office/drawing/2014/main" id="{4A72947A-EE34-A94F-957B-0D6A582C98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7106" y="3748158"/>
            <a:ext cx="623432" cy="379114"/>
          </a:xfrm>
          <a:prstGeom prst="rect">
            <a:avLst/>
          </a:prstGeom>
        </p:spPr>
      </p:pic>
      <p:pic>
        <p:nvPicPr>
          <p:cNvPr id="239" name="图片 238">
            <a:extLst>
              <a:ext uri="{FF2B5EF4-FFF2-40B4-BE49-F238E27FC236}">
                <a16:creationId xmlns:a16="http://schemas.microsoft.com/office/drawing/2014/main" id="{6049C19F-E239-884A-992C-30DA209CDB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27117" y="3253180"/>
            <a:ext cx="589239" cy="384642"/>
          </a:xfrm>
          <a:prstGeom prst="rect">
            <a:avLst/>
          </a:prstGeom>
        </p:spPr>
      </p:pic>
      <p:pic>
        <p:nvPicPr>
          <p:cNvPr id="240" name="图片 239">
            <a:extLst>
              <a:ext uri="{FF2B5EF4-FFF2-40B4-BE49-F238E27FC236}">
                <a16:creationId xmlns:a16="http://schemas.microsoft.com/office/drawing/2014/main" id="{B5E2D174-067A-9640-B77D-B54AEE5B3A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12535" y="3697655"/>
            <a:ext cx="497922" cy="368462"/>
          </a:xfrm>
          <a:prstGeom prst="rect">
            <a:avLst/>
          </a:prstGeom>
        </p:spPr>
      </p:pic>
      <p:sp>
        <p:nvSpPr>
          <p:cNvPr id="241" name="文本框 240">
            <a:extLst>
              <a:ext uri="{FF2B5EF4-FFF2-40B4-BE49-F238E27FC236}">
                <a16:creationId xmlns:a16="http://schemas.microsoft.com/office/drawing/2014/main" id="{03F7A6BD-793A-414A-A1B5-7657E8E12EBC}"/>
              </a:ext>
            </a:extLst>
          </p:cNvPr>
          <p:cNvSpPr txBox="1"/>
          <p:nvPr/>
        </p:nvSpPr>
        <p:spPr>
          <a:xfrm>
            <a:off x="6704602" y="1990207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pilot</a:t>
            </a:r>
            <a:endParaRPr kumimoji="1" lang="zh-CN" altLang="en-US" sz="2400" b="1" dirty="0">
              <a:solidFill>
                <a:schemeClr val="accent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242" name="直线箭头连接符 241">
            <a:extLst>
              <a:ext uri="{FF2B5EF4-FFF2-40B4-BE49-F238E27FC236}">
                <a16:creationId xmlns:a16="http://schemas.microsoft.com/office/drawing/2014/main" id="{F80422FF-4E71-C244-975C-233D40797E3F}"/>
              </a:ext>
            </a:extLst>
          </p:cNvPr>
          <p:cNvCxnSpPr>
            <a:cxnSpLocks/>
          </p:cNvCxnSpPr>
          <p:nvPr/>
        </p:nvCxnSpPr>
        <p:spPr>
          <a:xfrm flipH="1">
            <a:off x="4773031" y="2554132"/>
            <a:ext cx="2549848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线箭头连接符 243">
            <a:extLst>
              <a:ext uri="{FF2B5EF4-FFF2-40B4-BE49-F238E27FC236}">
                <a16:creationId xmlns:a16="http://schemas.microsoft.com/office/drawing/2014/main" id="{B3BFF588-2716-DE49-92A0-319667D8560D}"/>
              </a:ext>
            </a:extLst>
          </p:cNvPr>
          <p:cNvCxnSpPr>
            <a:cxnSpLocks/>
          </p:cNvCxnSpPr>
          <p:nvPr/>
        </p:nvCxnSpPr>
        <p:spPr>
          <a:xfrm>
            <a:off x="9800328" y="2300766"/>
            <a:ext cx="109858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文本框 244">
            <a:extLst>
              <a:ext uri="{FF2B5EF4-FFF2-40B4-BE49-F238E27FC236}">
                <a16:creationId xmlns:a16="http://schemas.microsoft.com/office/drawing/2014/main" id="{FACF94B3-6AC2-2C4D-AE15-043EF84BE674}"/>
              </a:ext>
            </a:extLst>
          </p:cNvPr>
          <p:cNvSpPr txBox="1"/>
          <p:nvPr/>
        </p:nvSpPr>
        <p:spPr>
          <a:xfrm>
            <a:off x="8846221" y="204966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pilot</a:t>
            </a:r>
            <a:endParaRPr kumimoji="1" lang="zh-CN" altLang="en-US" sz="2400" b="1" dirty="0">
              <a:solidFill>
                <a:schemeClr val="accent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1C058E9-FD22-954A-BC1E-6F51E72DF28B}"/>
              </a:ext>
            </a:extLst>
          </p:cNvPr>
          <p:cNvGrpSpPr/>
          <p:nvPr/>
        </p:nvGrpSpPr>
        <p:grpSpPr>
          <a:xfrm>
            <a:off x="2690383" y="5356129"/>
            <a:ext cx="8675753" cy="670125"/>
            <a:chOff x="1936781" y="5567359"/>
            <a:chExt cx="8675753" cy="670125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0049825D-C576-8B4E-A432-1AADD7E6B619}"/>
                </a:ext>
              </a:extLst>
            </p:cNvPr>
            <p:cNvSpPr/>
            <p:nvPr/>
          </p:nvSpPr>
          <p:spPr>
            <a:xfrm>
              <a:off x="1936781" y="5581158"/>
              <a:ext cx="8675753" cy="6533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2E5FF078-8C1A-904A-AC91-67808C90407C}"/>
                </a:ext>
              </a:extLst>
            </p:cNvPr>
            <p:cNvSpPr/>
            <p:nvPr/>
          </p:nvSpPr>
          <p:spPr>
            <a:xfrm>
              <a:off x="1958058" y="5578218"/>
              <a:ext cx="289053" cy="653387"/>
            </a:xfrm>
            <a:prstGeom prst="rect">
              <a:avLst/>
            </a:prstGeom>
            <a:solidFill>
              <a:srgbClr val="FF0000">
                <a:alpha val="2598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1C310851-2942-2E42-805C-BE67F39E120C}"/>
                </a:ext>
              </a:extLst>
            </p:cNvPr>
            <p:cNvSpPr/>
            <p:nvPr/>
          </p:nvSpPr>
          <p:spPr>
            <a:xfrm>
              <a:off x="2268388" y="5578218"/>
              <a:ext cx="289053" cy="653387"/>
            </a:xfrm>
            <a:prstGeom prst="rect">
              <a:avLst/>
            </a:prstGeom>
            <a:solidFill>
              <a:schemeClr val="accent5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0" name="直线连接符 249">
              <a:extLst>
                <a:ext uri="{FF2B5EF4-FFF2-40B4-BE49-F238E27FC236}">
                  <a16:creationId xmlns:a16="http://schemas.microsoft.com/office/drawing/2014/main" id="{340CAC8F-C042-7E40-ABFC-A183DFA35273}"/>
                </a:ext>
              </a:extLst>
            </p:cNvPr>
            <p:cNvCxnSpPr/>
            <p:nvPr/>
          </p:nvCxnSpPr>
          <p:spPr>
            <a:xfrm>
              <a:off x="2247111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连接符 250">
              <a:extLst>
                <a:ext uri="{FF2B5EF4-FFF2-40B4-BE49-F238E27FC236}">
                  <a16:creationId xmlns:a16="http://schemas.microsoft.com/office/drawing/2014/main" id="{D0912AD3-B004-4D4F-9E9A-C3DE64F6FEB7}"/>
                </a:ext>
              </a:extLst>
            </p:cNvPr>
            <p:cNvCxnSpPr/>
            <p:nvPr/>
          </p:nvCxnSpPr>
          <p:spPr>
            <a:xfrm>
              <a:off x="2547708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DA8B2421-C16B-FC45-8184-3C214102935A}"/>
                </a:ext>
              </a:extLst>
            </p:cNvPr>
            <p:cNvSpPr/>
            <p:nvPr/>
          </p:nvSpPr>
          <p:spPr>
            <a:xfrm>
              <a:off x="4581525" y="5578218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3" name="直线连接符 252">
              <a:extLst>
                <a:ext uri="{FF2B5EF4-FFF2-40B4-BE49-F238E27FC236}">
                  <a16:creationId xmlns:a16="http://schemas.microsoft.com/office/drawing/2014/main" id="{B2A2074F-B6FD-4744-BDCE-AAA7A08730FB}"/>
                </a:ext>
              </a:extLst>
            </p:cNvPr>
            <p:cNvCxnSpPr/>
            <p:nvPr/>
          </p:nvCxnSpPr>
          <p:spPr>
            <a:xfrm>
              <a:off x="4560248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53">
              <a:extLst>
                <a:ext uri="{FF2B5EF4-FFF2-40B4-BE49-F238E27FC236}">
                  <a16:creationId xmlns:a16="http://schemas.microsoft.com/office/drawing/2014/main" id="{360720F9-9BA4-354B-83D2-99DE6E6DFEAC}"/>
                </a:ext>
              </a:extLst>
            </p:cNvPr>
            <p:cNvCxnSpPr/>
            <p:nvPr/>
          </p:nvCxnSpPr>
          <p:spPr>
            <a:xfrm>
              <a:off x="4860845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5467333E-44E5-9643-B802-FCD658B3E5BE}"/>
                </a:ext>
              </a:extLst>
            </p:cNvPr>
            <p:cNvSpPr/>
            <p:nvPr/>
          </p:nvSpPr>
          <p:spPr>
            <a:xfrm>
              <a:off x="6620839" y="5578218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6" name="直线连接符 255">
              <a:extLst>
                <a:ext uri="{FF2B5EF4-FFF2-40B4-BE49-F238E27FC236}">
                  <a16:creationId xmlns:a16="http://schemas.microsoft.com/office/drawing/2014/main" id="{95F309F1-58DF-194C-8763-B260F64231AF}"/>
                </a:ext>
              </a:extLst>
            </p:cNvPr>
            <p:cNvCxnSpPr/>
            <p:nvPr/>
          </p:nvCxnSpPr>
          <p:spPr>
            <a:xfrm>
              <a:off x="6599562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56">
              <a:extLst>
                <a:ext uri="{FF2B5EF4-FFF2-40B4-BE49-F238E27FC236}">
                  <a16:creationId xmlns:a16="http://schemas.microsoft.com/office/drawing/2014/main" id="{A3943845-6D25-6B42-9696-B94CAC1112E0}"/>
                </a:ext>
              </a:extLst>
            </p:cNvPr>
            <p:cNvCxnSpPr/>
            <p:nvPr/>
          </p:nvCxnSpPr>
          <p:spPr>
            <a:xfrm>
              <a:off x="6900159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379CF21-CD4A-C941-84C4-48FE548884CD}"/>
                </a:ext>
              </a:extLst>
            </p:cNvPr>
            <p:cNvGrpSpPr/>
            <p:nvPr/>
          </p:nvGrpSpPr>
          <p:grpSpPr>
            <a:xfrm rot="5400000">
              <a:off x="7619679" y="5748088"/>
              <a:ext cx="45720" cy="359371"/>
              <a:chOff x="3307229" y="2666528"/>
              <a:chExt cx="45720" cy="359371"/>
            </a:xfrm>
          </p:grpSpPr>
          <p:sp>
            <p:nvSpPr>
              <p:cNvPr id="259" name="椭圆 258">
                <a:extLst>
                  <a:ext uri="{FF2B5EF4-FFF2-40B4-BE49-F238E27FC236}">
                    <a16:creationId xmlns:a16="http://schemas.microsoft.com/office/drawing/2014/main" id="{159E9F49-56AF-CE42-9EF1-99BC83D57188}"/>
                  </a:ext>
                </a:extLst>
              </p:cNvPr>
              <p:cNvSpPr/>
              <p:nvPr/>
            </p:nvSpPr>
            <p:spPr>
              <a:xfrm rot="5400000">
                <a:off x="3307230" y="2666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0" name="椭圆 259">
                <a:extLst>
                  <a:ext uri="{FF2B5EF4-FFF2-40B4-BE49-F238E27FC236}">
                    <a16:creationId xmlns:a16="http://schemas.microsoft.com/office/drawing/2014/main" id="{EDE472B8-AE9D-AB4E-B691-C342BB5C003D}"/>
                  </a:ext>
                </a:extLst>
              </p:cNvPr>
              <p:cNvSpPr/>
              <p:nvPr/>
            </p:nvSpPr>
            <p:spPr>
              <a:xfrm rot="5400000">
                <a:off x="3307230" y="27726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1" name="椭圆 260">
                <a:extLst>
                  <a:ext uri="{FF2B5EF4-FFF2-40B4-BE49-F238E27FC236}">
                    <a16:creationId xmlns:a16="http://schemas.microsoft.com/office/drawing/2014/main" id="{8E3366A9-E595-3D4A-8965-5901BA53A9E3}"/>
                  </a:ext>
                </a:extLst>
              </p:cNvPr>
              <p:cNvSpPr/>
              <p:nvPr/>
            </p:nvSpPr>
            <p:spPr>
              <a:xfrm rot="5400000">
                <a:off x="3307229" y="287406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2" name="椭圆 261">
                <a:extLst>
                  <a:ext uri="{FF2B5EF4-FFF2-40B4-BE49-F238E27FC236}">
                    <a16:creationId xmlns:a16="http://schemas.microsoft.com/office/drawing/2014/main" id="{2E02340A-C425-C44A-9E11-1CD9EAB631F8}"/>
                  </a:ext>
                </a:extLst>
              </p:cNvPr>
              <p:cNvSpPr/>
              <p:nvPr/>
            </p:nvSpPr>
            <p:spPr>
              <a:xfrm rot="5400000">
                <a:off x="3307230" y="298018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2927F2E3-56CA-A948-8783-BFC82DA32129}"/>
                </a:ext>
              </a:extLst>
            </p:cNvPr>
            <p:cNvSpPr/>
            <p:nvPr/>
          </p:nvSpPr>
          <p:spPr>
            <a:xfrm>
              <a:off x="8284482" y="5567359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64" name="直线连接符 263">
              <a:extLst>
                <a:ext uri="{FF2B5EF4-FFF2-40B4-BE49-F238E27FC236}">
                  <a16:creationId xmlns:a16="http://schemas.microsoft.com/office/drawing/2014/main" id="{6003A4F1-597F-6F4A-B4D6-2932DAB17429}"/>
                </a:ext>
              </a:extLst>
            </p:cNvPr>
            <p:cNvCxnSpPr/>
            <p:nvPr/>
          </p:nvCxnSpPr>
          <p:spPr>
            <a:xfrm>
              <a:off x="8263205" y="5567359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连接符 264">
              <a:extLst>
                <a:ext uri="{FF2B5EF4-FFF2-40B4-BE49-F238E27FC236}">
                  <a16:creationId xmlns:a16="http://schemas.microsoft.com/office/drawing/2014/main" id="{6133408D-565B-FA44-9E10-867811F499B0}"/>
                </a:ext>
              </a:extLst>
            </p:cNvPr>
            <p:cNvCxnSpPr/>
            <p:nvPr/>
          </p:nvCxnSpPr>
          <p:spPr>
            <a:xfrm>
              <a:off x="8563802" y="5567359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476E4F2D-A09D-9641-9688-F530BFF387B9}"/>
                </a:ext>
              </a:extLst>
            </p:cNvPr>
            <p:cNvSpPr txBox="1"/>
            <p:nvPr/>
          </p:nvSpPr>
          <p:spPr>
            <a:xfrm>
              <a:off x="2746909" y="5709386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latin typeface="SimSun" panose="02010600030101010101" pitchFamily="2" charset="-122"/>
                  <a:ea typeface="SimSun" panose="02010600030101010101" pitchFamily="2" charset="-122"/>
                </a:rPr>
                <a:t>transmission</a:t>
              </a:r>
              <a:endPara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99014307-9C5D-3349-A854-A12DBB20A833}"/>
                </a:ext>
              </a:extLst>
            </p:cNvPr>
            <p:cNvSpPr txBox="1"/>
            <p:nvPr/>
          </p:nvSpPr>
          <p:spPr>
            <a:xfrm>
              <a:off x="4974121" y="5713078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latin typeface="SimSun" panose="02010600030101010101" pitchFamily="2" charset="-122"/>
                  <a:ea typeface="SimSun" panose="02010600030101010101" pitchFamily="2" charset="-122"/>
                </a:rPr>
                <a:t>transmission</a:t>
              </a:r>
              <a:endPara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268" name="文本框 267">
              <a:extLst>
                <a:ext uri="{FF2B5EF4-FFF2-40B4-BE49-F238E27FC236}">
                  <a16:creationId xmlns:a16="http://schemas.microsoft.com/office/drawing/2014/main" id="{F1E63D82-7737-7343-B76E-47B57F64D3CC}"/>
                </a:ext>
              </a:extLst>
            </p:cNvPr>
            <p:cNvSpPr txBox="1"/>
            <p:nvPr/>
          </p:nvSpPr>
          <p:spPr>
            <a:xfrm>
              <a:off x="8680758" y="5701664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latin typeface="SimSun" panose="02010600030101010101" pitchFamily="2" charset="-122"/>
                  <a:ea typeface="SimSun" panose="02010600030101010101" pitchFamily="2" charset="-122"/>
                </a:rPr>
                <a:t>transmission</a:t>
              </a:r>
              <a:endPara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</p:grpSp>
      <p:sp>
        <p:nvSpPr>
          <p:cNvPr id="269" name="矩形 268">
            <a:extLst>
              <a:ext uri="{FF2B5EF4-FFF2-40B4-BE49-F238E27FC236}">
                <a16:creationId xmlns:a16="http://schemas.microsoft.com/office/drawing/2014/main" id="{65B04510-9B6C-B245-AD62-04C617DDA3F6}"/>
              </a:ext>
            </a:extLst>
          </p:cNvPr>
          <p:cNvSpPr/>
          <p:nvPr/>
        </p:nvSpPr>
        <p:spPr>
          <a:xfrm>
            <a:off x="218534" y="5055999"/>
            <a:ext cx="289053" cy="298321"/>
          </a:xfrm>
          <a:prstGeom prst="rect">
            <a:avLst/>
          </a:prstGeom>
          <a:solidFill>
            <a:srgbClr val="FF0000">
              <a:alpha val="2598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0" name="矩形 269">
            <a:extLst>
              <a:ext uri="{FF2B5EF4-FFF2-40B4-BE49-F238E27FC236}">
                <a16:creationId xmlns:a16="http://schemas.microsoft.com/office/drawing/2014/main" id="{E0FF3A8E-6517-AA45-9B78-3126DDE96C3C}"/>
              </a:ext>
            </a:extLst>
          </p:cNvPr>
          <p:cNvSpPr/>
          <p:nvPr/>
        </p:nvSpPr>
        <p:spPr>
          <a:xfrm>
            <a:off x="218534" y="5552503"/>
            <a:ext cx="289053" cy="298321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D4A6F195-D106-8944-B1C4-8FD0240C8EDF}"/>
              </a:ext>
            </a:extLst>
          </p:cNvPr>
          <p:cNvSpPr/>
          <p:nvPr/>
        </p:nvSpPr>
        <p:spPr>
          <a:xfrm>
            <a:off x="218534" y="6050676"/>
            <a:ext cx="289053" cy="298321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AD7E42FF-F221-9B48-ADC1-4BD16C4A0CF8}"/>
              </a:ext>
            </a:extLst>
          </p:cNvPr>
          <p:cNvSpPr txBox="1"/>
          <p:nvPr/>
        </p:nvSpPr>
        <p:spPr>
          <a:xfrm>
            <a:off x="517580" y="49849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Phase 1</a:t>
            </a:r>
            <a:endParaRPr kumimoji="1" lang="zh-CN" altLang="en-US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4" name="文本框 273">
            <a:extLst>
              <a:ext uri="{FF2B5EF4-FFF2-40B4-BE49-F238E27FC236}">
                <a16:creationId xmlns:a16="http://schemas.microsoft.com/office/drawing/2014/main" id="{4DF316EA-D5FC-5347-A034-B72B1E82A959}"/>
              </a:ext>
            </a:extLst>
          </p:cNvPr>
          <p:cNvSpPr txBox="1"/>
          <p:nvPr/>
        </p:nvSpPr>
        <p:spPr>
          <a:xfrm>
            <a:off x="517580" y="5510550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Phase 2</a:t>
            </a:r>
            <a:endParaRPr kumimoji="1" lang="zh-CN" altLang="en-US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A436C5B7-50EB-2C40-B132-463EF0E0EAF9}"/>
              </a:ext>
            </a:extLst>
          </p:cNvPr>
          <p:cNvSpPr txBox="1"/>
          <p:nvPr/>
        </p:nvSpPr>
        <p:spPr>
          <a:xfrm>
            <a:off x="507587" y="59796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Phase 3</a:t>
            </a:r>
            <a:endParaRPr kumimoji="1" lang="zh-CN" altLang="en-US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6" name="文本框 275">
            <a:extLst>
              <a:ext uri="{FF2B5EF4-FFF2-40B4-BE49-F238E27FC236}">
                <a16:creationId xmlns:a16="http://schemas.microsoft.com/office/drawing/2014/main" id="{F6E2436B-2C0C-C340-B1EC-0ED134617394}"/>
              </a:ext>
            </a:extLst>
          </p:cNvPr>
          <p:cNvSpPr txBox="1"/>
          <p:nvPr/>
        </p:nvSpPr>
        <p:spPr>
          <a:xfrm>
            <a:off x="8851873" y="462074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Red: estimation target</a:t>
            </a:r>
            <a:endParaRPr kumimoji="1" lang="zh-CN" altLang="en-US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7" name="文本框 276">
            <a:extLst>
              <a:ext uri="{FF2B5EF4-FFF2-40B4-BE49-F238E27FC236}">
                <a16:creationId xmlns:a16="http://schemas.microsoft.com/office/drawing/2014/main" id="{FAE632DC-793B-9E40-A533-8CE674ECCD71}"/>
              </a:ext>
            </a:extLst>
          </p:cNvPr>
          <p:cNvSpPr txBox="1"/>
          <p:nvPr/>
        </p:nvSpPr>
        <p:spPr>
          <a:xfrm>
            <a:off x="2166073" y="1501028"/>
            <a:ext cx="1885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Partial estimation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85A519DF-DBA6-2E45-98BC-A8E585CEDB6B}"/>
              </a:ext>
            </a:extLst>
          </p:cNvPr>
          <p:cNvSpPr txBox="1"/>
          <p:nvPr/>
        </p:nvSpPr>
        <p:spPr>
          <a:xfrm>
            <a:off x="5802307" y="1523378"/>
            <a:ext cx="1705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Cascade estimation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AB559165-08F7-B047-98BB-0F142F0A3F57}"/>
              </a:ext>
            </a:extLst>
          </p:cNvPr>
          <p:cNvSpPr txBox="1"/>
          <p:nvPr/>
        </p:nvSpPr>
        <p:spPr>
          <a:xfrm>
            <a:off x="9538321" y="1472219"/>
            <a:ext cx="1856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Low cost 2</a:t>
            </a:r>
            <a:r>
              <a:rPr kumimoji="1" lang="en-US" altLang="zh-CN" baseline="30000" dirty="0">
                <a:latin typeface="SimSun" panose="02010600030101010101" pitchFamily="2" charset="-122"/>
                <a:ea typeface="SimSun" panose="02010600030101010101" pitchFamily="2" charset="-122"/>
              </a:rPr>
              <a:t>nd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hop estimation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127" name="直线箭头连接符 243">
            <a:extLst>
              <a:ext uri="{FF2B5EF4-FFF2-40B4-BE49-F238E27FC236}">
                <a16:creationId xmlns:a16="http://schemas.microsoft.com/office/drawing/2014/main" id="{8DA2B798-148A-4F37-81A4-DCADD52A2B7B}"/>
              </a:ext>
            </a:extLst>
          </p:cNvPr>
          <p:cNvCxnSpPr>
            <a:cxnSpLocks/>
          </p:cNvCxnSpPr>
          <p:nvPr/>
        </p:nvCxnSpPr>
        <p:spPr>
          <a:xfrm flipH="1">
            <a:off x="9792151" y="2451872"/>
            <a:ext cx="1098581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图片 129">
            <a:extLst>
              <a:ext uri="{FF2B5EF4-FFF2-40B4-BE49-F238E27FC236}">
                <a16:creationId xmlns:a16="http://schemas.microsoft.com/office/drawing/2014/main" id="{376BDBB2-A274-47D3-91E0-49D0CC16A5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69248" y="3677859"/>
            <a:ext cx="623432" cy="379114"/>
          </a:xfrm>
          <a:prstGeom prst="rect">
            <a:avLst/>
          </a:prstGeom>
        </p:spPr>
      </p:pic>
      <p:sp>
        <p:nvSpPr>
          <p:cNvPr id="131" name="矩形 130">
            <a:extLst>
              <a:ext uri="{FF2B5EF4-FFF2-40B4-BE49-F238E27FC236}">
                <a16:creationId xmlns:a16="http://schemas.microsoft.com/office/drawing/2014/main" id="{AC3CE7D9-93D0-4B8E-BBC6-E3802B4D7B81}"/>
              </a:ext>
            </a:extLst>
          </p:cNvPr>
          <p:cNvSpPr/>
          <p:nvPr/>
        </p:nvSpPr>
        <p:spPr>
          <a:xfrm>
            <a:off x="11065854" y="5364554"/>
            <a:ext cx="289053" cy="653387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2" name="直线连接符 256">
            <a:extLst>
              <a:ext uri="{FF2B5EF4-FFF2-40B4-BE49-F238E27FC236}">
                <a16:creationId xmlns:a16="http://schemas.microsoft.com/office/drawing/2014/main" id="{7071D352-FDD0-4687-85AE-D70E4E18F1C8}"/>
              </a:ext>
            </a:extLst>
          </p:cNvPr>
          <p:cNvCxnSpPr/>
          <p:nvPr/>
        </p:nvCxnSpPr>
        <p:spPr>
          <a:xfrm>
            <a:off x="11070763" y="5366988"/>
            <a:ext cx="0" cy="6592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弧形 16">
            <a:extLst>
              <a:ext uri="{FF2B5EF4-FFF2-40B4-BE49-F238E27FC236}">
                <a16:creationId xmlns:a16="http://schemas.microsoft.com/office/drawing/2014/main" id="{77DDDF5C-9008-4E15-BD02-6CC8C19CD92D}"/>
              </a:ext>
            </a:extLst>
          </p:cNvPr>
          <p:cNvSpPr/>
          <p:nvPr/>
        </p:nvSpPr>
        <p:spPr>
          <a:xfrm rot="8430622">
            <a:off x="2453052" y="5449001"/>
            <a:ext cx="778106" cy="767636"/>
          </a:xfrm>
          <a:prstGeom prst="arc">
            <a:avLst>
              <a:gd name="adj1" fmla="val 15211713"/>
              <a:gd name="adj2" fmla="val 299842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5DFA5C8-36F9-4956-A299-FA6C2A5F741D}"/>
                  </a:ext>
                </a:extLst>
              </p:cNvPr>
              <p:cNvSpPr txBox="1"/>
              <p:nvPr/>
            </p:nvSpPr>
            <p:spPr>
              <a:xfrm>
                <a:off x="2433370" y="6252914"/>
                <a:ext cx="824456" cy="3526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𝝋</m:t>
                          </m:r>
                        </m:e>
                        <m:sup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sz="2200" b="1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5DFA5C8-36F9-4956-A299-FA6C2A5F7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370" y="6252914"/>
                <a:ext cx="824456" cy="352661"/>
              </a:xfrm>
              <a:prstGeom prst="rect">
                <a:avLst/>
              </a:prstGeom>
              <a:blipFill>
                <a:blip r:embed="rId14"/>
                <a:stretch>
                  <a:fillRect l="-8148" t="-5172" r="-7407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直线连接符 252">
            <a:extLst>
              <a:ext uri="{FF2B5EF4-FFF2-40B4-BE49-F238E27FC236}">
                <a16:creationId xmlns:a16="http://schemas.microsoft.com/office/drawing/2014/main" id="{8650C608-D014-474C-ADF1-2A2D56B2EE59}"/>
              </a:ext>
            </a:extLst>
          </p:cNvPr>
          <p:cNvCxnSpPr>
            <a:cxnSpLocks/>
          </p:cNvCxnSpPr>
          <p:nvPr/>
        </p:nvCxnSpPr>
        <p:spPr>
          <a:xfrm>
            <a:off x="2693299" y="4836795"/>
            <a:ext cx="0" cy="1192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252">
            <a:extLst>
              <a:ext uri="{FF2B5EF4-FFF2-40B4-BE49-F238E27FC236}">
                <a16:creationId xmlns:a16="http://schemas.microsoft.com/office/drawing/2014/main" id="{EF5D6D3D-2774-4396-AABF-3803281BA36C}"/>
              </a:ext>
            </a:extLst>
          </p:cNvPr>
          <p:cNvCxnSpPr>
            <a:cxnSpLocks/>
          </p:cNvCxnSpPr>
          <p:nvPr/>
        </p:nvCxnSpPr>
        <p:spPr>
          <a:xfrm flipH="1">
            <a:off x="2682964" y="4836795"/>
            <a:ext cx="1206406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2D8BB4C-E57D-4B93-AD6C-FE588F584ED3}"/>
                  </a:ext>
                </a:extLst>
              </p:cNvPr>
              <p:cNvSpPr txBox="1"/>
              <p:nvPr/>
            </p:nvSpPr>
            <p:spPr>
              <a:xfrm>
                <a:off x="2762556" y="4831100"/>
                <a:ext cx="116102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sz="2200" dirty="0">
                    <a:latin typeface="Times" pitchFamily="2" charset="0"/>
                  </a:rPr>
                  <a:t>-</a:t>
                </a:r>
                <a:r>
                  <a:rPr kumimoji="1" lang="en-US" altLang="zh-CN" sz="2200" dirty="0" err="1">
                    <a:latin typeface="Times" pitchFamily="2" charset="0"/>
                  </a:rPr>
                  <a:t>th</a:t>
                </a:r>
                <a:r>
                  <a:rPr kumimoji="1" lang="en-US" altLang="zh-CN" sz="2200" dirty="0">
                    <a:latin typeface="Times" pitchFamily="2" charset="0"/>
                  </a:rPr>
                  <a:t> frame</a:t>
                </a:r>
                <a:endParaRPr kumimoji="1" lang="zh-CN" altLang="en-US" sz="22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2D8BB4C-E57D-4B93-AD6C-FE588F584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556" y="4831100"/>
                <a:ext cx="1161023" cy="338554"/>
              </a:xfrm>
              <a:prstGeom prst="rect">
                <a:avLst/>
              </a:prstGeom>
              <a:blipFill>
                <a:blip r:embed="rId15"/>
                <a:stretch>
                  <a:fillRect l="-7330" t="-27273" r="-12042" b="-5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71AFBABC-A14E-48B1-A102-D3FEB5CC9645}"/>
              </a:ext>
            </a:extLst>
          </p:cNvPr>
          <p:cNvSpPr txBox="1"/>
          <p:nvPr/>
        </p:nvSpPr>
        <p:spPr>
          <a:xfrm>
            <a:off x="4350688" y="1022361"/>
            <a:ext cx="35782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Only in the 1</a:t>
            </a:r>
            <a:r>
              <a:rPr kumimoji="1" lang="en-US" altLang="zh-CN" sz="2200" baseline="30000" dirty="0">
                <a:latin typeface="Times" pitchFamily="2" charset="0"/>
              </a:rPr>
              <a:t>st</a:t>
            </a:r>
            <a:r>
              <a:rPr kumimoji="1" lang="en-US" altLang="zh-CN" sz="2200" dirty="0">
                <a:latin typeface="Times" pitchFamily="2" charset="0"/>
              </a:rPr>
              <a:t> user estimation</a:t>
            </a:r>
            <a:endParaRPr kumimoji="1" lang="zh-CN" altLang="en-US" sz="2200" dirty="0">
              <a:latin typeface="Times" pitchFamily="2" charset="0"/>
            </a:endParaRPr>
          </a:p>
        </p:txBody>
      </p:sp>
      <p:pic>
        <p:nvPicPr>
          <p:cNvPr id="170" name="图片 169">
            <a:extLst>
              <a:ext uri="{FF2B5EF4-FFF2-40B4-BE49-F238E27FC236}">
                <a16:creationId xmlns:a16="http://schemas.microsoft.com/office/drawing/2014/main" id="{2AC62B36-513F-484A-8391-A38A7F8AA9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53399" y="3384946"/>
            <a:ext cx="497922" cy="383017"/>
          </a:xfrm>
          <a:prstGeom prst="rect">
            <a:avLst/>
          </a:prstGeom>
        </p:spPr>
      </p:pic>
      <p:pic>
        <p:nvPicPr>
          <p:cNvPr id="174" name="图片 173">
            <a:extLst>
              <a:ext uri="{FF2B5EF4-FFF2-40B4-BE49-F238E27FC236}">
                <a16:creationId xmlns:a16="http://schemas.microsoft.com/office/drawing/2014/main" id="{62054BC6-9F52-4DE7-9D66-43B17982F9B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418" y="3324966"/>
            <a:ext cx="532367" cy="41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23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>
            <a:extLst>
              <a:ext uri="{FF2B5EF4-FFF2-40B4-BE49-F238E27FC236}">
                <a16:creationId xmlns:a16="http://schemas.microsoft.com/office/drawing/2014/main" id="{F1F04226-1500-4180-9A02-3046C8740519}"/>
              </a:ext>
            </a:extLst>
          </p:cNvPr>
          <p:cNvSpPr/>
          <p:nvPr/>
        </p:nvSpPr>
        <p:spPr>
          <a:xfrm>
            <a:off x="2393911" y="5366988"/>
            <a:ext cx="289053" cy="653387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0193D619-4A10-4E66-8A68-963093FC1BF8}"/>
              </a:ext>
            </a:extLst>
          </p:cNvPr>
          <p:cNvSpPr/>
          <p:nvPr/>
        </p:nvSpPr>
        <p:spPr>
          <a:xfrm>
            <a:off x="2393911" y="5369928"/>
            <a:ext cx="297691" cy="65338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2D79844-BEA0-A146-B881-BE116AAF4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165" y="-290544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Frame Design</a:t>
            </a:r>
            <a:r>
              <a:rPr kumimoji="1" lang="zh-CN" altLang="en-US" dirty="0"/>
              <a:t> 专利 中文版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DB926D-3B47-E047-AD9C-8B8C44BBF7D4}"/>
              </a:ext>
            </a:extLst>
          </p:cNvPr>
          <p:cNvSpPr/>
          <p:nvPr/>
        </p:nvSpPr>
        <p:spPr>
          <a:xfrm>
            <a:off x="838200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1F937F-4211-414F-BCE7-CE20CCAFAA0A}"/>
              </a:ext>
            </a:extLst>
          </p:cNvPr>
          <p:cNvSpPr txBox="1"/>
          <p:nvPr/>
        </p:nvSpPr>
        <p:spPr>
          <a:xfrm>
            <a:off x="838200" y="1455724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阶段一：广播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D681F4-139A-F24F-9430-183E7F15AAFD}"/>
              </a:ext>
            </a:extLst>
          </p:cNvPr>
          <p:cNvSpPr/>
          <p:nvPr/>
        </p:nvSpPr>
        <p:spPr>
          <a:xfrm>
            <a:off x="4448175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CC6704-EE45-E943-8F1A-78EB4E3A86AD}"/>
              </a:ext>
            </a:extLst>
          </p:cNvPr>
          <p:cNvSpPr/>
          <p:nvPr/>
        </p:nvSpPr>
        <p:spPr>
          <a:xfrm>
            <a:off x="8058150" y="1488557"/>
            <a:ext cx="3295650" cy="3155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DB98EC8A-F730-784F-A5CA-9851C77ACF6D}"/>
              </a:ext>
            </a:extLst>
          </p:cNvPr>
          <p:cNvGrpSpPr/>
          <p:nvPr/>
        </p:nvGrpSpPr>
        <p:grpSpPr>
          <a:xfrm>
            <a:off x="838200" y="2650733"/>
            <a:ext cx="3040681" cy="656422"/>
            <a:chOff x="838200" y="2650733"/>
            <a:chExt cx="3040681" cy="65642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B9FF0C8-FEF9-D44E-A5FF-B7ABE450ECE9}"/>
                </a:ext>
              </a:extLst>
            </p:cNvPr>
            <p:cNvSpPr txBox="1"/>
            <p:nvPr/>
          </p:nvSpPr>
          <p:spPr>
            <a:xfrm>
              <a:off x="838200" y="279427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BS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92DE0B3-0125-6A4E-A509-8B809184BF96}"/>
                </a:ext>
              </a:extLst>
            </p:cNvPr>
            <p:cNvSpPr txBox="1"/>
            <p:nvPr/>
          </p:nvSpPr>
          <p:spPr>
            <a:xfrm>
              <a:off x="2104110" y="27796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RIS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0405711-3A1D-0C46-A386-20E1DB060091}"/>
                </a:ext>
              </a:extLst>
            </p:cNvPr>
            <p:cNvSpPr txBox="1"/>
            <p:nvPr/>
          </p:nvSpPr>
          <p:spPr>
            <a:xfrm>
              <a:off x="3386438" y="279427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UE</a:t>
              </a:r>
              <a:endParaRPr kumimoji="1" lang="zh-CN" altLang="en-US" dirty="0">
                <a:latin typeface="Times" pitchFamily="2" charset="0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4FE6CD0-222B-8A42-B98F-7A067C184A5B}"/>
                </a:ext>
              </a:extLst>
            </p:cNvPr>
            <p:cNvGrpSpPr/>
            <p:nvPr/>
          </p:nvGrpSpPr>
          <p:grpSpPr>
            <a:xfrm>
              <a:off x="1269728" y="2650734"/>
              <a:ext cx="390472" cy="656421"/>
              <a:chOff x="1269728" y="2650734"/>
              <a:chExt cx="390472" cy="656421"/>
            </a:xfrm>
          </p:grpSpPr>
          <p:cxnSp>
            <p:nvCxnSpPr>
              <p:cNvPr id="14" name="直线连接符 13">
                <a:extLst>
                  <a:ext uri="{FF2B5EF4-FFF2-40B4-BE49-F238E27FC236}">
                    <a16:creationId xmlns:a16="http://schemas.microsoft.com/office/drawing/2014/main" id="{943C0CB0-AACE-9B4B-A966-9946E8C41E12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304994" y="2650734"/>
                <a:ext cx="355206" cy="328210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15">
                <a:extLst>
                  <a:ext uri="{FF2B5EF4-FFF2-40B4-BE49-F238E27FC236}">
                    <a16:creationId xmlns:a16="http://schemas.microsoft.com/office/drawing/2014/main" id="{D417B155-70DF-F945-956C-A9943873A5C8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304994" y="2814838"/>
                <a:ext cx="355206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">
                <a:extLst>
                  <a:ext uri="{FF2B5EF4-FFF2-40B4-BE49-F238E27FC236}">
                    <a16:creationId xmlns:a16="http://schemas.microsoft.com/office/drawing/2014/main" id="{3B14729F-D404-A940-87AC-C5147C6E9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EAB4933-53BC-C54F-BD45-ACE5A92144EF}"/>
                </a:ext>
              </a:extLst>
            </p:cNvPr>
            <p:cNvGrpSpPr/>
            <p:nvPr/>
          </p:nvGrpSpPr>
          <p:grpSpPr>
            <a:xfrm>
              <a:off x="2567320" y="2650733"/>
              <a:ext cx="390472" cy="656422"/>
              <a:chOff x="2567320" y="2650733"/>
              <a:chExt cx="390472" cy="656422"/>
            </a:xfrm>
          </p:grpSpPr>
          <p:cxnSp>
            <p:nvCxnSpPr>
              <p:cNvPr id="23" name="直线连接符 22">
                <a:extLst>
                  <a:ext uri="{FF2B5EF4-FFF2-40B4-BE49-F238E27FC236}">
                    <a16:creationId xmlns:a16="http://schemas.microsoft.com/office/drawing/2014/main" id="{F71A1D12-1BB2-3446-81B0-9B870E721F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连接符 23">
                <a:extLst>
                  <a:ext uri="{FF2B5EF4-FFF2-40B4-BE49-F238E27FC236}">
                    <a16:creationId xmlns:a16="http://schemas.microsoft.com/office/drawing/2014/main" id="{D8E2D3EB-27D8-5A42-9B7B-82862E992D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4">
                <a:extLst>
                  <a:ext uri="{FF2B5EF4-FFF2-40B4-BE49-F238E27FC236}">
                    <a16:creationId xmlns:a16="http://schemas.microsoft.com/office/drawing/2014/main" id="{729E406F-5CF7-3443-B623-69A975D7B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D590F9D-A275-8449-9DB2-24E23D75AEA6}"/>
                </a:ext>
              </a:extLst>
            </p:cNvPr>
            <p:cNvGrpSpPr/>
            <p:nvPr/>
          </p:nvGrpSpPr>
          <p:grpSpPr>
            <a:xfrm flipH="1">
              <a:off x="3076881" y="2650733"/>
              <a:ext cx="390472" cy="656422"/>
              <a:chOff x="2567320" y="2650733"/>
              <a:chExt cx="390472" cy="656422"/>
            </a:xfrm>
          </p:grpSpPr>
          <p:cxnSp>
            <p:nvCxnSpPr>
              <p:cNvPr id="31" name="直线连接符 30">
                <a:extLst>
                  <a:ext uri="{FF2B5EF4-FFF2-40B4-BE49-F238E27FC236}">
                    <a16:creationId xmlns:a16="http://schemas.microsoft.com/office/drawing/2014/main" id="{D87B8213-2E6D-394F-B9D5-D3A802F1C8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31">
                <a:extLst>
                  <a:ext uri="{FF2B5EF4-FFF2-40B4-BE49-F238E27FC236}">
                    <a16:creationId xmlns:a16="http://schemas.microsoft.com/office/drawing/2014/main" id="{6BE20533-9DFF-A545-8643-547EAC66E1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32">
                <a:extLst>
                  <a:ext uri="{FF2B5EF4-FFF2-40B4-BE49-F238E27FC236}">
                    <a16:creationId xmlns:a16="http://schemas.microsoft.com/office/drawing/2014/main" id="{BEBE4B68-FA1A-6043-BEC4-76DC96212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7F6243A-B387-AE44-9298-AFF649963C6E}"/>
                </a:ext>
              </a:extLst>
            </p:cNvPr>
            <p:cNvGrpSpPr/>
            <p:nvPr/>
          </p:nvGrpSpPr>
          <p:grpSpPr>
            <a:xfrm flipH="1">
              <a:off x="1785775" y="2650733"/>
              <a:ext cx="380298" cy="656422"/>
              <a:chOff x="2567320" y="2650733"/>
              <a:chExt cx="390472" cy="656422"/>
            </a:xfrm>
          </p:grpSpPr>
          <p:cxnSp>
            <p:nvCxnSpPr>
              <p:cNvPr id="35" name="直线连接符 34">
                <a:extLst>
                  <a:ext uri="{FF2B5EF4-FFF2-40B4-BE49-F238E27FC236}">
                    <a16:creationId xmlns:a16="http://schemas.microsoft.com/office/drawing/2014/main" id="{A131C519-78F2-5F45-BD38-AA3CA21F4C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符 35">
                <a:extLst>
                  <a:ext uri="{FF2B5EF4-FFF2-40B4-BE49-F238E27FC236}">
                    <a16:creationId xmlns:a16="http://schemas.microsoft.com/office/drawing/2014/main" id="{FC453F00-5F92-5345-AFB3-EC4D5147CF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符 36">
                <a:extLst>
                  <a:ext uri="{FF2B5EF4-FFF2-40B4-BE49-F238E27FC236}">
                    <a16:creationId xmlns:a16="http://schemas.microsoft.com/office/drawing/2014/main" id="{AEB920AF-3C3D-654B-9303-A859693B60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AE192831-5116-AE41-AB22-D50A043BC0AA}"/>
              </a:ext>
            </a:extLst>
          </p:cNvPr>
          <p:cNvGrpSpPr/>
          <p:nvPr/>
        </p:nvGrpSpPr>
        <p:grpSpPr>
          <a:xfrm>
            <a:off x="4507421" y="2636137"/>
            <a:ext cx="3040681" cy="656422"/>
            <a:chOff x="990600" y="2803133"/>
            <a:chExt cx="3040681" cy="656422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0F61A697-EC39-1748-89E6-9B692C58EAE1}"/>
                </a:ext>
              </a:extLst>
            </p:cNvPr>
            <p:cNvSpPr txBox="1"/>
            <p:nvPr/>
          </p:nvSpPr>
          <p:spPr>
            <a:xfrm>
              <a:off x="990600" y="294667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BS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82E8F4E1-5D1D-BC41-B468-0381AEB86DB0}"/>
                </a:ext>
              </a:extLst>
            </p:cNvPr>
            <p:cNvSpPr txBox="1"/>
            <p:nvPr/>
          </p:nvSpPr>
          <p:spPr>
            <a:xfrm>
              <a:off x="2285486" y="294667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RIS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95D45700-6F52-684D-AC15-6E1811C5E251}"/>
                </a:ext>
              </a:extLst>
            </p:cNvPr>
            <p:cNvSpPr txBox="1"/>
            <p:nvPr/>
          </p:nvSpPr>
          <p:spPr>
            <a:xfrm>
              <a:off x="3538838" y="294667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UE</a:t>
              </a:r>
              <a:endParaRPr kumimoji="1" lang="zh-CN" altLang="en-US" dirty="0">
                <a:latin typeface="Times" pitchFamily="2" charset="0"/>
              </a:endParaRPr>
            </a:p>
          </p:txBody>
        </p: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BE3E182-A480-2C46-B2FB-B3575AF8E93A}"/>
                </a:ext>
              </a:extLst>
            </p:cNvPr>
            <p:cNvGrpSpPr/>
            <p:nvPr/>
          </p:nvGrpSpPr>
          <p:grpSpPr>
            <a:xfrm>
              <a:off x="1422128" y="2803134"/>
              <a:ext cx="390472" cy="656421"/>
              <a:chOff x="1269728" y="2650734"/>
              <a:chExt cx="390472" cy="656421"/>
            </a:xfrm>
          </p:grpSpPr>
          <p:cxnSp>
            <p:nvCxnSpPr>
              <p:cNvPr id="151" name="直线连接符 150">
                <a:extLst>
                  <a:ext uri="{FF2B5EF4-FFF2-40B4-BE49-F238E27FC236}">
                    <a16:creationId xmlns:a16="http://schemas.microsoft.com/office/drawing/2014/main" id="{55A3B3AD-53CE-7C47-BA93-3AA4855C6B1B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>
              <a:xfrm flipV="1">
                <a:off x="1304994" y="2650734"/>
                <a:ext cx="355206" cy="32821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线连接符 151">
                <a:extLst>
                  <a:ext uri="{FF2B5EF4-FFF2-40B4-BE49-F238E27FC236}">
                    <a16:creationId xmlns:a16="http://schemas.microsoft.com/office/drawing/2014/main" id="{DF6BEC06-2CC2-1345-8D4A-F854DB64B168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>
              <a:xfrm flipV="1">
                <a:off x="1304994" y="2814838"/>
                <a:ext cx="355206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线连接符 152">
                <a:extLst>
                  <a:ext uri="{FF2B5EF4-FFF2-40B4-BE49-F238E27FC236}">
                    <a16:creationId xmlns:a16="http://schemas.microsoft.com/office/drawing/2014/main" id="{3650DC42-59F1-754B-81BD-F0374E678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FF9DE821-03C6-7349-8F09-714AE1BF7935}"/>
                </a:ext>
              </a:extLst>
            </p:cNvPr>
            <p:cNvGrpSpPr/>
            <p:nvPr/>
          </p:nvGrpSpPr>
          <p:grpSpPr>
            <a:xfrm>
              <a:off x="2719720" y="2803133"/>
              <a:ext cx="390472" cy="656422"/>
              <a:chOff x="2567320" y="2650733"/>
              <a:chExt cx="390472" cy="656422"/>
            </a:xfrm>
          </p:grpSpPr>
          <p:cxnSp>
            <p:nvCxnSpPr>
              <p:cNvPr id="155" name="直线连接符 154">
                <a:extLst>
                  <a:ext uri="{FF2B5EF4-FFF2-40B4-BE49-F238E27FC236}">
                    <a16:creationId xmlns:a16="http://schemas.microsoft.com/office/drawing/2014/main" id="{1F39FFCA-3F59-3B4A-92C6-5A21C1C780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线连接符 155">
                <a:extLst>
                  <a:ext uri="{FF2B5EF4-FFF2-40B4-BE49-F238E27FC236}">
                    <a16:creationId xmlns:a16="http://schemas.microsoft.com/office/drawing/2014/main" id="{CCB7FAC2-CC06-1B4C-828A-C70A987522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线连接符 156">
                <a:extLst>
                  <a:ext uri="{FF2B5EF4-FFF2-40B4-BE49-F238E27FC236}">
                    <a16:creationId xmlns:a16="http://schemas.microsoft.com/office/drawing/2014/main" id="{A0AC37DE-6BA4-4C44-BFD4-60A5D22820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92E2A393-4C28-964E-AAA9-770FAEE02DA4}"/>
                </a:ext>
              </a:extLst>
            </p:cNvPr>
            <p:cNvGrpSpPr/>
            <p:nvPr/>
          </p:nvGrpSpPr>
          <p:grpSpPr>
            <a:xfrm flipH="1">
              <a:off x="3229281" y="2803133"/>
              <a:ext cx="390472" cy="656422"/>
              <a:chOff x="2567320" y="2650733"/>
              <a:chExt cx="390472" cy="656422"/>
            </a:xfrm>
          </p:grpSpPr>
          <p:cxnSp>
            <p:nvCxnSpPr>
              <p:cNvPr id="159" name="直线连接符 158">
                <a:extLst>
                  <a:ext uri="{FF2B5EF4-FFF2-40B4-BE49-F238E27FC236}">
                    <a16:creationId xmlns:a16="http://schemas.microsoft.com/office/drawing/2014/main" id="{930AD344-0E97-F942-AE20-6BBC8B7D3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159">
                <a:extLst>
                  <a:ext uri="{FF2B5EF4-FFF2-40B4-BE49-F238E27FC236}">
                    <a16:creationId xmlns:a16="http://schemas.microsoft.com/office/drawing/2014/main" id="{7E45639D-F2A5-5B43-9DAB-2EEE1B3094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160">
                <a:extLst>
                  <a:ext uri="{FF2B5EF4-FFF2-40B4-BE49-F238E27FC236}">
                    <a16:creationId xmlns:a16="http://schemas.microsoft.com/office/drawing/2014/main" id="{E821FF6D-B6CA-5744-B022-B41C426352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F36FF9F2-6097-FE42-BDBC-F051415A33E4}"/>
                </a:ext>
              </a:extLst>
            </p:cNvPr>
            <p:cNvGrpSpPr/>
            <p:nvPr/>
          </p:nvGrpSpPr>
          <p:grpSpPr>
            <a:xfrm flipH="1">
              <a:off x="1938175" y="2803133"/>
              <a:ext cx="380298" cy="656422"/>
              <a:chOff x="2567320" y="2650733"/>
              <a:chExt cx="390472" cy="656422"/>
            </a:xfrm>
          </p:grpSpPr>
          <p:cxnSp>
            <p:nvCxnSpPr>
              <p:cNvPr id="163" name="直线连接符 162">
                <a:extLst>
                  <a:ext uri="{FF2B5EF4-FFF2-40B4-BE49-F238E27FC236}">
                    <a16:creationId xmlns:a16="http://schemas.microsoft.com/office/drawing/2014/main" id="{8A18C6F3-2625-E842-A065-5CCAC68FDD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连接符 163">
                <a:extLst>
                  <a:ext uri="{FF2B5EF4-FFF2-40B4-BE49-F238E27FC236}">
                    <a16:creationId xmlns:a16="http://schemas.microsoft.com/office/drawing/2014/main" id="{63E5DC80-410F-9447-931A-2B739ABE1E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线连接符 164">
                <a:extLst>
                  <a:ext uri="{FF2B5EF4-FFF2-40B4-BE49-F238E27FC236}">
                    <a16:creationId xmlns:a16="http://schemas.microsoft.com/office/drawing/2014/main" id="{45D45DA6-DD37-0749-A089-A09DD887D8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C482C4F1-A50E-BD4B-8233-EC649134A88A}"/>
              </a:ext>
            </a:extLst>
          </p:cNvPr>
          <p:cNvGrpSpPr/>
          <p:nvPr/>
        </p:nvGrpSpPr>
        <p:grpSpPr>
          <a:xfrm>
            <a:off x="8102761" y="2563757"/>
            <a:ext cx="3040681" cy="656422"/>
            <a:chOff x="990600" y="2803133"/>
            <a:chExt cx="3040681" cy="656422"/>
          </a:xfrm>
        </p:grpSpPr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536D60BB-13CF-AA4D-A32A-AE221DFFDC49}"/>
                </a:ext>
              </a:extLst>
            </p:cNvPr>
            <p:cNvSpPr txBox="1"/>
            <p:nvPr/>
          </p:nvSpPr>
          <p:spPr>
            <a:xfrm>
              <a:off x="990600" y="294667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BS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492A36E8-5A65-6647-98E8-54D50CB7C5EC}"/>
                </a:ext>
              </a:extLst>
            </p:cNvPr>
            <p:cNvSpPr txBox="1"/>
            <p:nvPr/>
          </p:nvSpPr>
          <p:spPr>
            <a:xfrm>
              <a:off x="2285486" y="294667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RIS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202" name="文本框 201">
              <a:extLst>
                <a:ext uri="{FF2B5EF4-FFF2-40B4-BE49-F238E27FC236}">
                  <a16:creationId xmlns:a16="http://schemas.microsoft.com/office/drawing/2014/main" id="{80AE8B0E-75E1-F24F-A419-58609AAA7FA8}"/>
                </a:ext>
              </a:extLst>
            </p:cNvPr>
            <p:cNvSpPr txBox="1"/>
            <p:nvPr/>
          </p:nvSpPr>
          <p:spPr>
            <a:xfrm>
              <a:off x="3538838" y="294667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UE</a:t>
              </a:r>
              <a:endParaRPr kumimoji="1" lang="zh-CN" altLang="en-US" dirty="0">
                <a:latin typeface="Times" pitchFamily="2" charset="0"/>
              </a:endParaRPr>
            </a:p>
          </p:txBody>
        </p: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0938437E-EDAE-2D44-A96F-4D5642B6F2CD}"/>
                </a:ext>
              </a:extLst>
            </p:cNvPr>
            <p:cNvGrpSpPr/>
            <p:nvPr/>
          </p:nvGrpSpPr>
          <p:grpSpPr>
            <a:xfrm>
              <a:off x="1422128" y="2803134"/>
              <a:ext cx="390472" cy="656421"/>
              <a:chOff x="1269728" y="2650734"/>
              <a:chExt cx="390472" cy="656421"/>
            </a:xfrm>
          </p:grpSpPr>
          <p:cxnSp>
            <p:nvCxnSpPr>
              <p:cNvPr id="222" name="直线连接符 221">
                <a:extLst>
                  <a:ext uri="{FF2B5EF4-FFF2-40B4-BE49-F238E27FC236}">
                    <a16:creationId xmlns:a16="http://schemas.microsoft.com/office/drawing/2014/main" id="{B8D16FC3-423D-EB44-96E3-5B5E568B1573}"/>
                  </a:ext>
                </a:extLst>
              </p:cNvPr>
              <p:cNvCxnSpPr>
                <a:cxnSpLocks/>
                <a:stCxn id="200" idx="3"/>
              </p:cNvCxnSpPr>
              <p:nvPr/>
            </p:nvCxnSpPr>
            <p:spPr>
              <a:xfrm flipV="1">
                <a:off x="1304994" y="2650734"/>
                <a:ext cx="355206" cy="32821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线连接符 222">
                <a:extLst>
                  <a:ext uri="{FF2B5EF4-FFF2-40B4-BE49-F238E27FC236}">
                    <a16:creationId xmlns:a16="http://schemas.microsoft.com/office/drawing/2014/main" id="{A31DF89F-8B18-BB4E-A5B6-D6F240CA80A0}"/>
                  </a:ext>
                </a:extLst>
              </p:cNvPr>
              <p:cNvCxnSpPr>
                <a:cxnSpLocks/>
                <a:stCxn id="200" idx="3"/>
              </p:cNvCxnSpPr>
              <p:nvPr/>
            </p:nvCxnSpPr>
            <p:spPr>
              <a:xfrm flipV="1">
                <a:off x="1304994" y="2814838"/>
                <a:ext cx="355206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线连接符 223">
                <a:extLst>
                  <a:ext uri="{FF2B5EF4-FFF2-40B4-BE49-F238E27FC236}">
                    <a16:creationId xmlns:a16="http://schemas.microsoft.com/office/drawing/2014/main" id="{4E28250E-5CC5-1F4E-B545-AF5A52143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28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8B9FECD-D62D-C345-8CD1-59A8CFE975F5}"/>
                </a:ext>
              </a:extLst>
            </p:cNvPr>
            <p:cNvGrpSpPr/>
            <p:nvPr/>
          </p:nvGrpSpPr>
          <p:grpSpPr>
            <a:xfrm>
              <a:off x="2719720" y="2803133"/>
              <a:ext cx="390472" cy="656422"/>
              <a:chOff x="2567320" y="2650733"/>
              <a:chExt cx="390472" cy="656422"/>
            </a:xfrm>
          </p:grpSpPr>
          <p:cxnSp>
            <p:nvCxnSpPr>
              <p:cNvPr id="219" name="直线连接符 218">
                <a:extLst>
                  <a:ext uri="{FF2B5EF4-FFF2-40B4-BE49-F238E27FC236}">
                    <a16:creationId xmlns:a16="http://schemas.microsoft.com/office/drawing/2014/main" id="{07D57181-1B27-9949-8354-6A0EC5EBF9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线连接符 219">
                <a:extLst>
                  <a:ext uri="{FF2B5EF4-FFF2-40B4-BE49-F238E27FC236}">
                    <a16:creationId xmlns:a16="http://schemas.microsoft.com/office/drawing/2014/main" id="{F6F4ECF8-029D-004C-B7FC-6F9BE055A3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线连接符 220">
                <a:extLst>
                  <a:ext uri="{FF2B5EF4-FFF2-40B4-BE49-F238E27FC236}">
                    <a16:creationId xmlns:a16="http://schemas.microsoft.com/office/drawing/2014/main" id="{CE07B206-DE42-7844-B042-EAB0E593A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B15A3A5D-AC68-6D42-B420-E2DF3D9BE8C2}"/>
                </a:ext>
              </a:extLst>
            </p:cNvPr>
            <p:cNvGrpSpPr/>
            <p:nvPr/>
          </p:nvGrpSpPr>
          <p:grpSpPr>
            <a:xfrm flipH="1">
              <a:off x="3229281" y="2803133"/>
              <a:ext cx="390472" cy="656422"/>
              <a:chOff x="2567320" y="2650733"/>
              <a:chExt cx="390472" cy="656422"/>
            </a:xfrm>
          </p:grpSpPr>
          <p:cxnSp>
            <p:nvCxnSpPr>
              <p:cNvPr id="216" name="直线连接符 215">
                <a:extLst>
                  <a:ext uri="{FF2B5EF4-FFF2-40B4-BE49-F238E27FC236}">
                    <a16:creationId xmlns:a16="http://schemas.microsoft.com/office/drawing/2014/main" id="{C91D2615-4BEB-1C41-8F5F-4AAA790B90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线连接符 216">
                <a:extLst>
                  <a:ext uri="{FF2B5EF4-FFF2-40B4-BE49-F238E27FC236}">
                    <a16:creationId xmlns:a16="http://schemas.microsoft.com/office/drawing/2014/main" id="{3DC50CE3-6A1F-0A43-B8B5-2B105D4E92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线连接符 217">
                <a:extLst>
                  <a:ext uri="{FF2B5EF4-FFF2-40B4-BE49-F238E27FC236}">
                    <a16:creationId xmlns:a16="http://schemas.microsoft.com/office/drawing/2014/main" id="{46D05E5C-DD3D-764B-A82F-DA546F884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F6284728-CA96-0A44-9454-B11948DFA595}"/>
                </a:ext>
              </a:extLst>
            </p:cNvPr>
            <p:cNvGrpSpPr/>
            <p:nvPr/>
          </p:nvGrpSpPr>
          <p:grpSpPr>
            <a:xfrm flipH="1">
              <a:off x="1938175" y="2803133"/>
              <a:ext cx="380298" cy="656422"/>
              <a:chOff x="2567320" y="2650733"/>
              <a:chExt cx="390472" cy="656422"/>
            </a:xfrm>
          </p:grpSpPr>
          <p:cxnSp>
            <p:nvCxnSpPr>
              <p:cNvPr id="213" name="直线连接符 212">
                <a:extLst>
                  <a:ext uri="{FF2B5EF4-FFF2-40B4-BE49-F238E27FC236}">
                    <a16:creationId xmlns:a16="http://schemas.microsoft.com/office/drawing/2014/main" id="{A291889D-708F-2F46-93E7-5A3AE71A6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650733"/>
                <a:ext cx="390472" cy="32821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线连接符 213">
                <a:extLst>
                  <a:ext uri="{FF2B5EF4-FFF2-40B4-BE49-F238E27FC236}">
                    <a16:creationId xmlns:a16="http://schemas.microsoft.com/office/drawing/2014/main" id="{C4249BD2-CCCF-3641-B2A8-D7F26F1C93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320" y="2814838"/>
                <a:ext cx="390472" cy="16410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线连接符 214">
                <a:extLst>
                  <a:ext uri="{FF2B5EF4-FFF2-40B4-BE49-F238E27FC236}">
                    <a16:creationId xmlns:a16="http://schemas.microsoft.com/office/drawing/2014/main" id="{8C62EF5E-54E5-1F48-8674-279549D33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320" y="2999504"/>
                <a:ext cx="390472" cy="30765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直线箭头连接符 229">
            <a:extLst>
              <a:ext uri="{FF2B5EF4-FFF2-40B4-BE49-F238E27FC236}">
                <a16:creationId xmlns:a16="http://schemas.microsoft.com/office/drawing/2014/main" id="{84241FB7-82F0-754F-978C-2310251DAE38}"/>
              </a:ext>
            </a:extLst>
          </p:cNvPr>
          <p:cNvCxnSpPr/>
          <p:nvPr/>
        </p:nvCxnSpPr>
        <p:spPr>
          <a:xfrm flipH="1">
            <a:off x="1170827" y="2563757"/>
            <a:ext cx="1055007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线箭头连接符 232">
            <a:extLst>
              <a:ext uri="{FF2B5EF4-FFF2-40B4-BE49-F238E27FC236}">
                <a16:creationId xmlns:a16="http://schemas.microsoft.com/office/drawing/2014/main" id="{6FB0EC63-6A79-2543-83EE-12172CC9A9BD}"/>
              </a:ext>
            </a:extLst>
          </p:cNvPr>
          <p:cNvCxnSpPr>
            <a:cxnSpLocks/>
          </p:cNvCxnSpPr>
          <p:nvPr/>
        </p:nvCxnSpPr>
        <p:spPr>
          <a:xfrm>
            <a:off x="2486025" y="2554132"/>
            <a:ext cx="1098582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文本框 235">
            <a:extLst>
              <a:ext uri="{FF2B5EF4-FFF2-40B4-BE49-F238E27FC236}">
                <a16:creationId xmlns:a16="http://schemas.microsoft.com/office/drawing/2014/main" id="{9B137D91-3BD6-E847-ABA3-D14E53B35E9A}"/>
              </a:ext>
            </a:extLst>
          </p:cNvPr>
          <p:cNvSpPr txBox="1"/>
          <p:nvPr/>
        </p:nvSpPr>
        <p:spPr>
          <a:xfrm>
            <a:off x="1646831" y="2087042"/>
            <a:ext cx="142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导频信号</a:t>
            </a:r>
          </a:p>
        </p:txBody>
      </p:sp>
      <p:cxnSp>
        <p:nvCxnSpPr>
          <p:cNvPr id="242" name="直线箭头连接符 241">
            <a:extLst>
              <a:ext uri="{FF2B5EF4-FFF2-40B4-BE49-F238E27FC236}">
                <a16:creationId xmlns:a16="http://schemas.microsoft.com/office/drawing/2014/main" id="{F80422FF-4E71-C244-975C-233D40797E3F}"/>
              </a:ext>
            </a:extLst>
          </p:cNvPr>
          <p:cNvCxnSpPr>
            <a:cxnSpLocks/>
          </p:cNvCxnSpPr>
          <p:nvPr/>
        </p:nvCxnSpPr>
        <p:spPr>
          <a:xfrm flipH="1">
            <a:off x="4773031" y="2554132"/>
            <a:ext cx="2549848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线箭头连接符 243">
            <a:extLst>
              <a:ext uri="{FF2B5EF4-FFF2-40B4-BE49-F238E27FC236}">
                <a16:creationId xmlns:a16="http://schemas.microsoft.com/office/drawing/2014/main" id="{B3BFF588-2716-DE49-92A0-319667D8560D}"/>
              </a:ext>
            </a:extLst>
          </p:cNvPr>
          <p:cNvCxnSpPr>
            <a:cxnSpLocks/>
          </p:cNvCxnSpPr>
          <p:nvPr/>
        </p:nvCxnSpPr>
        <p:spPr>
          <a:xfrm>
            <a:off x="9800328" y="2300766"/>
            <a:ext cx="1098582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1C058E9-FD22-954A-BC1E-6F51E72DF28B}"/>
              </a:ext>
            </a:extLst>
          </p:cNvPr>
          <p:cNvGrpSpPr/>
          <p:nvPr/>
        </p:nvGrpSpPr>
        <p:grpSpPr>
          <a:xfrm>
            <a:off x="2690383" y="5356129"/>
            <a:ext cx="8675753" cy="670125"/>
            <a:chOff x="1936781" y="5567359"/>
            <a:chExt cx="8675753" cy="670125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0049825D-C576-8B4E-A432-1AADD7E6B619}"/>
                </a:ext>
              </a:extLst>
            </p:cNvPr>
            <p:cNvSpPr/>
            <p:nvPr/>
          </p:nvSpPr>
          <p:spPr>
            <a:xfrm>
              <a:off x="1936781" y="5581158"/>
              <a:ext cx="8675753" cy="6533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2E5FF078-8C1A-904A-AC91-67808C90407C}"/>
                </a:ext>
              </a:extLst>
            </p:cNvPr>
            <p:cNvSpPr/>
            <p:nvPr/>
          </p:nvSpPr>
          <p:spPr>
            <a:xfrm>
              <a:off x="1958058" y="5578218"/>
              <a:ext cx="289053" cy="653387"/>
            </a:xfrm>
            <a:prstGeom prst="rect">
              <a:avLst/>
            </a:prstGeom>
            <a:solidFill>
              <a:srgbClr val="FF0000">
                <a:alpha val="2598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1C310851-2942-2E42-805C-BE67F39E120C}"/>
                </a:ext>
              </a:extLst>
            </p:cNvPr>
            <p:cNvSpPr/>
            <p:nvPr/>
          </p:nvSpPr>
          <p:spPr>
            <a:xfrm>
              <a:off x="2268388" y="5578218"/>
              <a:ext cx="289053" cy="653387"/>
            </a:xfrm>
            <a:prstGeom prst="rect">
              <a:avLst/>
            </a:prstGeom>
            <a:solidFill>
              <a:schemeClr val="accent5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0" name="直线连接符 249">
              <a:extLst>
                <a:ext uri="{FF2B5EF4-FFF2-40B4-BE49-F238E27FC236}">
                  <a16:creationId xmlns:a16="http://schemas.microsoft.com/office/drawing/2014/main" id="{340CAC8F-C042-7E40-ABFC-A183DFA35273}"/>
                </a:ext>
              </a:extLst>
            </p:cNvPr>
            <p:cNvCxnSpPr/>
            <p:nvPr/>
          </p:nvCxnSpPr>
          <p:spPr>
            <a:xfrm>
              <a:off x="2247111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连接符 250">
              <a:extLst>
                <a:ext uri="{FF2B5EF4-FFF2-40B4-BE49-F238E27FC236}">
                  <a16:creationId xmlns:a16="http://schemas.microsoft.com/office/drawing/2014/main" id="{D0912AD3-B004-4D4F-9E9A-C3DE64F6FEB7}"/>
                </a:ext>
              </a:extLst>
            </p:cNvPr>
            <p:cNvCxnSpPr/>
            <p:nvPr/>
          </p:nvCxnSpPr>
          <p:spPr>
            <a:xfrm>
              <a:off x="2547708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DA8B2421-C16B-FC45-8184-3C214102935A}"/>
                </a:ext>
              </a:extLst>
            </p:cNvPr>
            <p:cNvSpPr/>
            <p:nvPr/>
          </p:nvSpPr>
          <p:spPr>
            <a:xfrm>
              <a:off x="4581525" y="5578218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3" name="直线连接符 252">
              <a:extLst>
                <a:ext uri="{FF2B5EF4-FFF2-40B4-BE49-F238E27FC236}">
                  <a16:creationId xmlns:a16="http://schemas.microsoft.com/office/drawing/2014/main" id="{B2A2074F-B6FD-4744-BDCE-AAA7A08730FB}"/>
                </a:ext>
              </a:extLst>
            </p:cNvPr>
            <p:cNvCxnSpPr/>
            <p:nvPr/>
          </p:nvCxnSpPr>
          <p:spPr>
            <a:xfrm>
              <a:off x="4560248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53">
              <a:extLst>
                <a:ext uri="{FF2B5EF4-FFF2-40B4-BE49-F238E27FC236}">
                  <a16:creationId xmlns:a16="http://schemas.microsoft.com/office/drawing/2014/main" id="{360720F9-9BA4-354B-83D2-99DE6E6DFEAC}"/>
                </a:ext>
              </a:extLst>
            </p:cNvPr>
            <p:cNvCxnSpPr/>
            <p:nvPr/>
          </p:nvCxnSpPr>
          <p:spPr>
            <a:xfrm>
              <a:off x="4860845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5467333E-44E5-9643-B802-FCD658B3E5BE}"/>
                </a:ext>
              </a:extLst>
            </p:cNvPr>
            <p:cNvSpPr/>
            <p:nvPr/>
          </p:nvSpPr>
          <p:spPr>
            <a:xfrm>
              <a:off x="6620839" y="5578218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6" name="直线连接符 255">
              <a:extLst>
                <a:ext uri="{FF2B5EF4-FFF2-40B4-BE49-F238E27FC236}">
                  <a16:creationId xmlns:a16="http://schemas.microsoft.com/office/drawing/2014/main" id="{95F309F1-58DF-194C-8763-B260F64231AF}"/>
                </a:ext>
              </a:extLst>
            </p:cNvPr>
            <p:cNvCxnSpPr/>
            <p:nvPr/>
          </p:nvCxnSpPr>
          <p:spPr>
            <a:xfrm>
              <a:off x="6599562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56">
              <a:extLst>
                <a:ext uri="{FF2B5EF4-FFF2-40B4-BE49-F238E27FC236}">
                  <a16:creationId xmlns:a16="http://schemas.microsoft.com/office/drawing/2014/main" id="{A3943845-6D25-6B42-9696-B94CAC1112E0}"/>
                </a:ext>
              </a:extLst>
            </p:cNvPr>
            <p:cNvCxnSpPr/>
            <p:nvPr/>
          </p:nvCxnSpPr>
          <p:spPr>
            <a:xfrm>
              <a:off x="6900159" y="5578218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379CF21-CD4A-C941-84C4-48FE548884CD}"/>
                </a:ext>
              </a:extLst>
            </p:cNvPr>
            <p:cNvGrpSpPr/>
            <p:nvPr/>
          </p:nvGrpSpPr>
          <p:grpSpPr>
            <a:xfrm rot="5400000">
              <a:off x="7619679" y="5748088"/>
              <a:ext cx="45720" cy="359371"/>
              <a:chOff x="3307229" y="2666528"/>
              <a:chExt cx="45720" cy="359371"/>
            </a:xfrm>
          </p:grpSpPr>
          <p:sp>
            <p:nvSpPr>
              <p:cNvPr id="259" name="椭圆 258">
                <a:extLst>
                  <a:ext uri="{FF2B5EF4-FFF2-40B4-BE49-F238E27FC236}">
                    <a16:creationId xmlns:a16="http://schemas.microsoft.com/office/drawing/2014/main" id="{159E9F49-56AF-CE42-9EF1-99BC83D57188}"/>
                  </a:ext>
                </a:extLst>
              </p:cNvPr>
              <p:cNvSpPr/>
              <p:nvPr/>
            </p:nvSpPr>
            <p:spPr>
              <a:xfrm rot="5400000">
                <a:off x="3307230" y="2666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0" name="椭圆 259">
                <a:extLst>
                  <a:ext uri="{FF2B5EF4-FFF2-40B4-BE49-F238E27FC236}">
                    <a16:creationId xmlns:a16="http://schemas.microsoft.com/office/drawing/2014/main" id="{EDE472B8-AE9D-AB4E-B691-C342BB5C003D}"/>
                  </a:ext>
                </a:extLst>
              </p:cNvPr>
              <p:cNvSpPr/>
              <p:nvPr/>
            </p:nvSpPr>
            <p:spPr>
              <a:xfrm rot="5400000">
                <a:off x="3307230" y="27726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1" name="椭圆 260">
                <a:extLst>
                  <a:ext uri="{FF2B5EF4-FFF2-40B4-BE49-F238E27FC236}">
                    <a16:creationId xmlns:a16="http://schemas.microsoft.com/office/drawing/2014/main" id="{8E3366A9-E595-3D4A-8965-5901BA53A9E3}"/>
                  </a:ext>
                </a:extLst>
              </p:cNvPr>
              <p:cNvSpPr/>
              <p:nvPr/>
            </p:nvSpPr>
            <p:spPr>
              <a:xfrm rot="5400000">
                <a:off x="3307229" y="287406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2" name="椭圆 261">
                <a:extLst>
                  <a:ext uri="{FF2B5EF4-FFF2-40B4-BE49-F238E27FC236}">
                    <a16:creationId xmlns:a16="http://schemas.microsoft.com/office/drawing/2014/main" id="{2E02340A-C425-C44A-9E11-1CD9EAB631F8}"/>
                  </a:ext>
                </a:extLst>
              </p:cNvPr>
              <p:cNvSpPr/>
              <p:nvPr/>
            </p:nvSpPr>
            <p:spPr>
              <a:xfrm rot="5400000">
                <a:off x="3307230" y="298018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2927F2E3-56CA-A948-8783-BFC82DA32129}"/>
                </a:ext>
              </a:extLst>
            </p:cNvPr>
            <p:cNvSpPr/>
            <p:nvPr/>
          </p:nvSpPr>
          <p:spPr>
            <a:xfrm>
              <a:off x="8284482" y="5567359"/>
              <a:ext cx="289053" cy="653387"/>
            </a:xfrm>
            <a:prstGeom prst="rect">
              <a:avLst/>
            </a:prstGeom>
            <a:solidFill>
              <a:schemeClr val="accent6">
                <a:alpha val="2598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64" name="直线连接符 263">
              <a:extLst>
                <a:ext uri="{FF2B5EF4-FFF2-40B4-BE49-F238E27FC236}">
                  <a16:creationId xmlns:a16="http://schemas.microsoft.com/office/drawing/2014/main" id="{6003A4F1-597F-6F4A-B4D6-2932DAB17429}"/>
                </a:ext>
              </a:extLst>
            </p:cNvPr>
            <p:cNvCxnSpPr/>
            <p:nvPr/>
          </p:nvCxnSpPr>
          <p:spPr>
            <a:xfrm>
              <a:off x="8263205" y="5567359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连接符 264">
              <a:extLst>
                <a:ext uri="{FF2B5EF4-FFF2-40B4-BE49-F238E27FC236}">
                  <a16:creationId xmlns:a16="http://schemas.microsoft.com/office/drawing/2014/main" id="{6133408D-565B-FA44-9E10-867811F499B0}"/>
                </a:ext>
              </a:extLst>
            </p:cNvPr>
            <p:cNvCxnSpPr/>
            <p:nvPr/>
          </p:nvCxnSpPr>
          <p:spPr>
            <a:xfrm>
              <a:off x="8563802" y="5567359"/>
              <a:ext cx="0" cy="6592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476E4F2D-A09D-9641-9688-F530BFF387B9}"/>
                </a:ext>
              </a:extLst>
            </p:cNvPr>
            <p:cNvSpPr txBox="1"/>
            <p:nvPr/>
          </p:nvSpPr>
          <p:spPr>
            <a:xfrm>
              <a:off x="2746909" y="5709386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数据传输</a:t>
              </a:r>
            </a:p>
          </p:txBody>
        </p: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99014307-9C5D-3349-A854-A12DBB20A833}"/>
                </a:ext>
              </a:extLst>
            </p:cNvPr>
            <p:cNvSpPr txBox="1"/>
            <p:nvPr/>
          </p:nvSpPr>
          <p:spPr>
            <a:xfrm>
              <a:off x="4974121" y="5713078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数据传输</a:t>
              </a:r>
            </a:p>
          </p:txBody>
        </p:sp>
        <p:sp>
          <p:nvSpPr>
            <p:cNvPr id="268" name="文本框 267">
              <a:extLst>
                <a:ext uri="{FF2B5EF4-FFF2-40B4-BE49-F238E27FC236}">
                  <a16:creationId xmlns:a16="http://schemas.microsoft.com/office/drawing/2014/main" id="{F1E63D82-7737-7343-B76E-47B57F64D3CC}"/>
                </a:ext>
              </a:extLst>
            </p:cNvPr>
            <p:cNvSpPr txBox="1"/>
            <p:nvPr/>
          </p:nvSpPr>
          <p:spPr>
            <a:xfrm>
              <a:off x="8680758" y="5701664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数据传输</a:t>
              </a:r>
            </a:p>
          </p:txBody>
        </p:sp>
      </p:grpSp>
      <p:sp>
        <p:nvSpPr>
          <p:cNvPr id="269" name="矩形 268">
            <a:extLst>
              <a:ext uri="{FF2B5EF4-FFF2-40B4-BE49-F238E27FC236}">
                <a16:creationId xmlns:a16="http://schemas.microsoft.com/office/drawing/2014/main" id="{65B04510-9B6C-B245-AD62-04C617DDA3F6}"/>
              </a:ext>
            </a:extLst>
          </p:cNvPr>
          <p:cNvSpPr/>
          <p:nvPr/>
        </p:nvSpPr>
        <p:spPr>
          <a:xfrm>
            <a:off x="218534" y="5055999"/>
            <a:ext cx="289053" cy="298321"/>
          </a:xfrm>
          <a:prstGeom prst="rect">
            <a:avLst/>
          </a:prstGeom>
          <a:solidFill>
            <a:srgbClr val="FF0000">
              <a:alpha val="2598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0" name="矩形 269">
            <a:extLst>
              <a:ext uri="{FF2B5EF4-FFF2-40B4-BE49-F238E27FC236}">
                <a16:creationId xmlns:a16="http://schemas.microsoft.com/office/drawing/2014/main" id="{E0FF3A8E-6517-AA45-9B78-3126DDE96C3C}"/>
              </a:ext>
            </a:extLst>
          </p:cNvPr>
          <p:cNvSpPr/>
          <p:nvPr/>
        </p:nvSpPr>
        <p:spPr>
          <a:xfrm>
            <a:off x="218534" y="5552503"/>
            <a:ext cx="289053" cy="298321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D4A6F195-D106-8944-B1C4-8FD0240C8EDF}"/>
              </a:ext>
            </a:extLst>
          </p:cNvPr>
          <p:cNvSpPr/>
          <p:nvPr/>
        </p:nvSpPr>
        <p:spPr>
          <a:xfrm>
            <a:off x="218534" y="6050676"/>
            <a:ext cx="289053" cy="298321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AD7E42FF-F221-9B48-ADC1-4BD16C4A0CF8}"/>
              </a:ext>
            </a:extLst>
          </p:cNvPr>
          <p:cNvSpPr txBox="1"/>
          <p:nvPr/>
        </p:nvSpPr>
        <p:spPr>
          <a:xfrm>
            <a:off x="517580" y="498498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阶段一</a:t>
            </a:r>
          </a:p>
        </p:txBody>
      </p:sp>
      <p:sp>
        <p:nvSpPr>
          <p:cNvPr id="274" name="文本框 273">
            <a:extLst>
              <a:ext uri="{FF2B5EF4-FFF2-40B4-BE49-F238E27FC236}">
                <a16:creationId xmlns:a16="http://schemas.microsoft.com/office/drawing/2014/main" id="{4DF316EA-D5FC-5347-A034-B72B1E82A959}"/>
              </a:ext>
            </a:extLst>
          </p:cNvPr>
          <p:cNvSpPr txBox="1"/>
          <p:nvPr/>
        </p:nvSpPr>
        <p:spPr>
          <a:xfrm>
            <a:off x="517580" y="551055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阶段二</a:t>
            </a: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A436C5B7-50EB-2C40-B132-463EF0E0EAF9}"/>
              </a:ext>
            </a:extLst>
          </p:cNvPr>
          <p:cNvSpPr txBox="1"/>
          <p:nvPr/>
        </p:nvSpPr>
        <p:spPr>
          <a:xfrm>
            <a:off x="507587" y="597966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阶段三</a:t>
            </a:r>
          </a:p>
        </p:txBody>
      </p:sp>
      <p:cxnSp>
        <p:nvCxnSpPr>
          <p:cNvPr id="127" name="直线箭头连接符 243">
            <a:extLst>
              <a:ext uri="{FF2B5EF4-FFF2-40B4-BE49-F238E27FC236}">
                <a16:creationId xmlns:a16="http://schemas.microsoft.com/office/drawing/2014/main" id="{8DA2B798-148A-4F37-81A4-DCADD52A2B7B}"/>
              </a:ext>
            </a:extLst>
          </p:cNvPr>
          <p:cNvCxnSpPr>
            <a:cxnSpLocks/>
          </p:cNvCxnSpPr>
          <p:nvPr/>
        </p:nvCxnSpPr>
        <p:spPr>
          <a:xfrm flipH="1">
            <a:off x="9792151" y="2451872"/>
            <a:ext cx="1098581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AC3CE7D9-93D0-4B8E-BBC6-E3802B4D7B81}"/>
              </a:ext>
            </a:extLst>
          </p:cNvPr>
          <p:cNvSpPr/>
          <p:nvPr/>
        </p:nvSpPr>
        <p:spPr>
          <a:xfrm>
            <a:off x="11065854" y="5364554"/>
            <a:ext cx="289053" cy="653387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2" name="直线连接符 256">
            <a:extLst>
              <a:ext uri="{FF2B5EF4-FFF2-40B4-BE49-F238E27FC236}">
                <a16:creationId xmlns:a16="http://schemas.microsoft.com/office/drawing/2014/main" id="{7071D352-FDD0-4687-85AE-D70E4E18F1C8}"/>
              </a:ext>
            </a:extLst>
          </p:cNvPr>
          <p:cNvCxnSpPr/>
          <p:nvPr/>
        </p:nvCxnSpPr>
        <p:spPr>
          <a:xfrm>
            <a:off x="11070763" y="5366988"/>
            <a:ext cx="0" cy="6592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弧形 16">
            <a:extLst>
              <a:ext uri="{FF2B5EF4-FFF2-40B4-BE49-F238E27FC236}">
                <a16:creationId xmlns:a16="http://schemas.microsoft.com/office/drawing/2014/main" id="{77DDDF5C-9008-4E15-BD02-6CC8C19CD92D}"/>
              </a:ext>
            </a:extLst>
          </p:cNvPr>
          <p:cNvSpPr/>
          <p:nvPr/>
        </p:nvSpPr>
        <p:spPr>
          <a:xfrm rot="8430622">
            <a:off x="2453052" y="5449001"/>
            <a:ext cx="778106" cy="767636"/>
          </a:xfrm>
          <a:prstGeom prst="arc">
            <a:avLst>
              <a:gd name="adj1" fmla="val 15211713"/>
              <a:gd name="adj2" fmla="val 299842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5DFA5C8-36F9-4956-A299-FA6C2A5F741D}"/>
                  </a:ext>
                </a:extLst>
              </p:cNvPr>
              <p:cNvSpPr txBox="1"/>
              <p:nvPr/>
            </p:nvSpPr>
            <p:spPr>
              <a:xfrm>
                <a:off x="2433370" y="6252914"/>
                <a:ext cx="824456" cy="3526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𝝋</m:t>
                          </m:r>
                        </m:e>
                        <m:sup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kumimoji="1" lang="en-US" altLang="zh-CN" sz="2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sz="2200" b="1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5DFA5C8-36F9-4956-A299-FA6C2A5F7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370" y="6252914"/>
                <a:ext cx="824456" cy="352661"/>
              </a:xfrm>
              <a:prstGeom prst="rect">
                <a:avLst/>
              </a:prstGeom>
              <a:blipFill>
                <a:blip r:embed="rId14"/>
                <a:stretch>
                  <a:fillRect l="-8148" t="-5172" r="-7407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直线连接符 252">
            <a:extLst>
              <a:ext uri="{FF2B5EF4-FFF2-40B4-BE49-F238E27FC236}">
                <a16:creationId xmlns:a16="http://schemas.microsoft.com/office/drawing/2014/main" id="{8650C608-D014-474C-ADF1-2A2D56B2EE59}"/>
              </a:ext>
            </a:extLst>
          </p:cNvPr>
          <p:cNvCxnSpPr>
            <a:cxnSpLocks/>
          </p:cNvCxnSpPr>
          <p:nvPr/>
        </p:nvCxnSpPr>
        <p:spPr>
          <a:xfrm>
            <a:off x="2693299" y="4836795"/>
            <a:ext cx="0" cy="1192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252">
            <a:extLst>
              <a:ext uri="{FF2B5EF4-FFF2-40B4-BE49-F238E27FC236}">
                <a16:creationId xmlns:a16="http://schemas.microsoft.com/office/drawing/2014/main" id="{EF5D6D3D-2774-4396-AABF-3803281BA36C}"/>
              </a:ext>
            </a:extLst>
          </p:cNvPr>
          <p:cNvCxnSpPr>
            <a:cxnSpLocks/>
          </p:cNvCxnSpPr>
          <p:nvPr/>
        </p:nvCxnSpPr>
        <p:spPr>
          <a:xfrm flipH="1">
            <a:off x="2682964" y="4836795"/>
            <a:ext cx="1206406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2D8BB4C-E57D-4B93-AD6C-FE588F584ED3}"/>
                  </a:ext>
                </a:extLst>
              </p:cNvPr>
              <p:cNvSpPr txBox="1"/>
              <p:nvPr/>
            </p:nvSpPr>
            <p:spPr>
              <a:xfrm>
                <a:off x="2762556" y="4831100"/>
                <a:ext cx="8815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zh-CN" altLang="en-US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第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 b="0" i="1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t</m:t>
                    </m:r>
                  </m:oMath>
                </a14:m>
                <a:r>
                  <a:rPr kumimoji="1" lang="zh-CN" altLang="en-US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个帧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2D8BB4C-E57D-4B93-AD6C-FE588F584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556" y="4831100"/>
                <a:ext cx="881523" cy="307777"/>
              </a:xfrm>
              <a:prstGeom prst="rect">
                <a:avLst/>
              </a:prstGeom>
              <a:blipFill>
                <a:blip r:embed="rId15"/>
                <a:stretch>
                  <a:fillRect l="-16901" t="-32000" r="-12676" b="-4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文本框 138">
            <a:extLst>
              <a:ext uri="{FF2B5EF4-FFF2-40B4-BE49-F238E27FC236}">
                <a16:creationId xmlns:a16="http://schemas.microsoft.com/office/drawing/2014/main" id="{47913FD8-E36D-2C44-996F-F48B9F7BCC38}"/>
              </a:ext>
            </a:extLst>
          </p:cNvPr>
          <p:cNvSpPr txBox="1"/>
          <p:nvPr/>
        </p:nvSpPr>
        <p:spPr>
          <a:xfrm>
            <a:off x="4443430" y="1472219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阶段二：级联信道估计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7D3F56B0-7E43-7041-80B1-EA50A2DEB69D}"/>
              </a:ext>
            </a:extLst>
          </p:cNvPr>
          <p:cNvSpPr txBox="1"/>
          <p:nvPr/>
        </p:nvSpPr>
        <p:spPr>
          <a:xfrm>
            <a:off x="8014896" y="1464863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阶段三：信道校准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372D994B-5CA2-5C4F-BE35-F28537497DAD}"/>
              </a:ext>
            </a:extLst>
          </p:cNvPr>
          <p:cNvSpPr txBox="1"/>
          <p:nvPr/>
        </p:nvSpPr>
        <p:spPr>
          <a:xfrm>
            <a:off x="6172898" y="2100560"/>
            <a:ext cx="142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导频信号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255AB52D-A9DC-9C4C-9C2D-868F3C957981}"/>
              </a:ext>
            </a:extLst>
          </p:cNvPr>
          <p:cNvSpPr txBox="1"/>
          <p:nvPr/>
        </p:nvSpPr>
        <p:spPr>
          <a:xfrm>
            <a:off x="9743096" y="1878937"/>
            <a:ext cx="142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导频信号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CEF3650E-6107-E940-8795-354ACBA2EEF5}"/>
                  </a:ext>
                </a:extLst>
              </p:cNvPr>
              <p:cNvSpPr txBox="1"/>
              <p:nvPr/>
            </p:nvSpPr>
            <p:spPr>
              <a:xfrm>
                <a:off x="1045420" y="3486948"/>
                <a:ext cx="2632792" cy="434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dirty="0">
                    <a:ea typeface="SimSun" panose="02010600030101010101" pitchFamily="2" charset="-122"/>
                  </a:rPr>
                  <a:t>估计目标：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zh-CN" altLang="en-US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𝜓</m:t>
                        </m:r>
                      </m:e>
                      <m:sub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𝑙</m:t>
                        </m:r>
                      </m:sub>
                    </m:sSub>
                    <m:r>
                      <a:rPr kumimoji="1" lang="zh-CN" altLang="en-US" sz="2000" b="1" i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kumimoji="1" lang="zh-CN" altLang="en-US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𝑙</m:t>
                        </m:r>
                      </m:sub>
                    </m:sSub>
                    <m:r>
                      <a:rPr kumimoji="1" lang="zh-CN" altLang="en-US" sz="2000" b="1" i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kumimoji="1" lang="zh-CN" altLang="en-US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𝜙</m:t>
                        </m:r>
                      </m:e>
                      <m:sub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𝑘</m:t>
                        </m:r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,</m:t>
                        </m:r>
                        <m:r>
                          <a:rPr kumimoji="1" lang="zh-CN" altLang="en-US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𝑗</m:t>
                        </m:r>
                      </m:sub>
                    </m:sSub>
                  </m:oMath>
                </a14:m>
                <a:endParaRPr kumimoji="1" lang="zh-CN" altLang="en-US" sz="20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CEF3650E-6107-E940-8795-354ACBA2E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20" y="3486948"/>
                <a:ext cx="2632792" cy="434478"/>
              </a:xfrm>
              <a:prstGeom prst="rect">
                <a:avLst/>
              </a:prstGeom>
              <a:blipFill>
                <a:blip r:embed="rId16"/>
                <a:stretch>
                  <a:fillRect l="-2404" t="-14286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F8E5D7D7-8F95-F04C-9A0A-898A272B8367}"/>
                  </a:ext>
                </a:extLst>
              </p:cNvPr>
              <p:cNvSpPr txBox="1"/>
              <p:nvPr/>
            </p:nvSpPr>
            <p:spPr>
              <a:xfrm>
                <a:off x="2839278" y="3101873"/>
                <a:ext cx="62351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   &amp;&amp;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F8E5D7D7-8F95-F04C-9A0A-898A272B8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278" y="3101873"/>
                <a:ext cx="6235148" cy="369332"/>
              </a:xfrm>
              <a:prstGeom prst="rect">
                <a:avLst/>
              </a:prstGeom>
              <a:blipFill>
                <a:blip r:embed="rId17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FD3521D6-333C-0745-BFA1-0971D4A761CD}"/>
                  </a:ext>
                </a:extLst>
              </p:cNvPr>
              <p:cNvSpPr txBox="1"/>
              <p:nvPr/>
            </p:nvSpPr>
            <p:spPr>
              <a:xfrm>
                <a:off x="4669088" y="3479231"/>
                <a:ext cx="2713702" cy="424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dirty="0">
                    <a:ea typeface="SimSun" panose="02010600030101010101" pitchFamily="2" charset="-122"/>
                  </a:rPr>
                  <a:t>估计目标：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 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 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kumimoji="1" lang="zh-CN" altLang="en-US" sz="20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FD3521D6-333C-0745-BFA1-0971D4A76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088" y="3479231"/>
                <a:ext cx="2713702" cy="424796"/>
              </a:xfrm>
              <a:prstGeom prst="rect">
                <a:avLst/>
              </a:prstGeom>
              <a:blipFill>
                <a:blip r:embed="rId18"/>
                <a:stretch>
                  <a:fillRect l="-2326" t="-14706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C90E5A56-0DDB-334F-B816-07E76BB6D264}"/>
                  </a:ext>
                </a:extLst>
              </p:cNvPr>
              <p:cNvSpPr txBox="1"/>
              <p:nvPr/>
            </p:nvSpPr>
            <p:spPr>
              <a:xfrm>
                <a:off x="8312665" y="3502870"/>
                <a:ext cx="2713702" cy="4291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估计目标：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zh-CN" altLang="zh-CN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𝜑</m:t>
                        </m:r>
                      </m:e>
                      <m:sub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𝑘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,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kumimoji="1" lang="zh-CN" altLang="en-US" sz="2000" b="1" i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kumimoji="1" lang="zh-CN" altLang="zh-CN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𝑘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,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kumimoji="1" lang="zh-CN" altLang="en-US" sz="2000" b="1" i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kumimoji="1" lang="zh-CN" altLang="zh-CN" sz="20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2000" b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𝑙</m:t>
                        </m:r>
                      </m:sub>
                    </m:sSub>
                  </m:oMath>
                </a14:m>
                <a:endParaRPr kumimoji="1" lang="zh-CN" altLang="en-US" sz="20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C90E5A56-0DDB-334F-B816-07E76BB6D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665" y="3502870"/>
                <a:ext cx="2713702" cy="429156"/>
              </a:xfrm>
              <a:prstGeom prst="rect">
                <a:avLst/>
              </a:prstGeom>
              <a:blipFill>
                <a:blip r:embed="rId19"/>
                <a:stretch>
                  <a:fillRect l="-2326" t="-14706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3AEFA389-F569-974C-A80B-815680B0F832}"/>
              </a:ext>
            </a:extLst>
          </p:cNvPr>
          <p:cNvSpPr txBox="1"/>
          <p:nvPr/>
        </p:nvSpPr>
        <p:spPr>
          <a:xfrm>
            <a:off x="2676423" y="551055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DD3BA9EE-D761-4140-8302-5C34842AC683}"/>
              </a:ext>
            </a:extLst>
          </p:cNvPr>
          <p:cNvSpPr txBox="1"/>
          <p:nvPr/>
        </p:nvSpPr>
        <p:spPr>
          <a:xfrm>
            <a:off x="205805" y="49978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495DEF50-7355-C844-9AFD-F96A9C22C952}"/>
              </a:ext>
            </a:extLst>
          </p:cNvPr>
          <p:cNvSpPr txBox="1"/>
          <p:nvPr/>
        </p:nvSpPr>
        <p:spPr>
          <a:xfrm>
            <a:off x="3000683" y="55049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FEA1EDD0-8E66-8045-95A5-3064902BC0AE}"/>
              </a:ext>
            </a:extLst>
          </p:cNvPr>
          <p:cNvSpPr txBox="1"/>
          <p:nvPr/>
        </p:nvSpPr>
        <p:spPr>
          <a:xfrm>
            <a:off x="205805" y="54689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B6A0C665-C408-4C46-B3BC-404F9E7B5BF1}"/>
              </a:ext>
            </a:extLst>
          </p:cNvPr>
          <p:cNvSpPr txBox="1"/>
          <p:nvPr/>
        </p:nvSpPr>
        <p:spPr>
          <a:xfrm>
            <a:off x="213646" y="597633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40D03FE1-2C88-E943-A7EE-708C52D460D5}"/>
              </a:ext>
            </a:extLst>
          </p:cNvPr>
          <p:cNvSpPr txBox="1"/>
          <p:nvPr/>
        </p:nvSpPr>
        <p:spPr>
          <a:xfrm>
            <a:off x="2384392" y="551680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E6B4B86E-ADF0-A644-9B64-08DEA555E619}"/>
              </a:ext>
            </a:extLst>
          </p:cNvPr>
          <p:cNvSpPr txBox="1"/>
          <p:nvPr/>
        </p:nvSpPr>
        <p:spPr>
          <a:xfrm>
            <a:off x="5306839" y="547977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AE3EFF94-A5D9-334E-9478-2957F8BDC6D2}"/>
              </a:ext>
            </a:extLst>
          </p:cNvPr>
          <p:cNvSpPr txBox="1"/>
          <p:nvPr/>
        </p:nvSpPr>
        <p:spPr>
          <a:xfrm>
            <a:off x="7335330" y="54859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0B9DFBCD-F82C-B749-8109-F59779EF88D2}"/>
              </a:ext>
            </a:extLst>
          </p:cNvPr>
          <p:cNvSpPr txBox="1"/>
          <p:nvPr/>
        </p:nvSpPr>
        <p:spPr>
          <a:xfrm>
            <a:off x="9007761" y="54845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822B5D73-78DD-8D44-BC25-B01A072993EA}"/>
              </a:ext>
            </a:extLst>
          </p:cNvPr>
          <p:cNvSpPr txBox="1"/>
          <p:nvPr/>
        </p:nvSpPr>
        <p:spPr>
          <a:xfrm>
            <a:off x="11051626" y="549815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kumimoji="1" lang="zh-CN" altLang="en-US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3081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2156D-E02F-4DF1-BC26-9B4730BB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Structured Sparse-1 BS-RIS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B5B12A-633B-4692-84C1-371545E1ED78}"/>
              </a:ext>
            </a:extLst>
          </p:cNvPr>
          <p:cNvSpPr/>
          <p:nvPr/>
        </p:nvSpPr>
        <p:spPr>
          <a:xfrm>
            <a:off x="838200" y="2065536"/>
            <a:ext cx="2967734" cy="29677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AB1590D-E5E8-4568-A97D-054F8221730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838200" y="3549403"/>
            <a:ext cx="296773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69C0DB0-75EA-49B2-80D1-BFE7B5F67766}"/>
              </a:ext>
            </a:extLst>
          </p:cNvPr>
          <p:cNvCxnSpPr/>
          <p:nvPr/>
        </p:nvCxnSpPr>
        <p:spPr>
          <a:xfrm>
            <a:off x="838200" y="2802643"/>
            <a:ext cx="296773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F244AB8-C9CE-49DD-A832-EA7D77332DD1}"/>
              </a:ext>
            </a:extLst>
          </p:cNvPr>
          <p:cNvCxnSpPr/>
          <p:nvPr/>
        </p:nvCxnSpPr>
        <p:spPr>
          <a:xfrm>
            <a:off x="838200" y="4280923"/>
            <a:ext cx="296773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4917D58-C8EA-437E-B416-4CE8A0B9393E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2322067" y="2065536"/>
            <a:ext cx="0" cy="296773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075A43C-0D6A-441C-B244-91F611D08DCF}"/>
              </a:ext>
            </a:extLst>
          </p:cNvPr>
          <p:cNvCxnSpPr>
            <a:cxnSpLocks/>
          </p:cNvCxnSpPr>
          <p:nvPr/>
        </p:nvCxnSpPr>
        <p:spPr>
          <a:xfrm>
            <a:off x="1590547" y="2065536"/>
            <a:ext cx="0" cy="296773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F66D54D-E9B7-436D-BFAF-35053186FDD3}"/>
              </a:ext>
            </a:extLst>
          </p:cNvPr>
          <p:cNvCxnSpPr>
            <a:cxnSpLocks/>
          </p:cNvCxnSpPr>
          <p:nvPr/>
        </p:nvCxnSpPr>
        <p:spPr>
          <a:xfrm>
            <a:off x="3038347" y="2065536"/>
            <a:ext cx="0" cy="296773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BA69DA71-EB66-4DDB-A126-1B622E7BD261}"/>
              </a:ext>
            </a:extLst>
          </p:cNvPr>
          <p:cNvSpPr/>
          <p:nvPr/>
        </p:nvSpPr>
        <p:spPr>
          <a:xfrm>
            <a:off x="1605788" y="2817884"/>
            <a:ext cx="701036" cy="710679"/>
          </a:xfrm>
          <a:prstGeom prst="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A663579-5F70-4A32-B1C9-56240FB79A03}"/>
              </a:ext>
            </a:extLst>
          </p:cNvPr>
          <p:cNvSpPr/>
          <p:nvPr/>
        </p:nvSpPr>
        <p:spPr>
          <a:xfrm>
            <a:off x="2329689" y="3559824"/>
            <a:ext cx="701036" cy="710679"/>
          </a:xfrm>
          <a:prstGeom prst="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83FF0D4-1D0F-457B-81DE-FF36AA4FD7D0}"/>
              </a:ext>
            </a:extLst>
          </p:cNvPr>
          <p:cNvSpPr/>
          <p:nvPr/>
        </p:nvSpPr>
        <p:spPr>
          <a:xfrm>
            <a:off x="822957" y="5471415"/>
            <a:ext cx="2967734" cy="77318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3C8BE0C-1A39-408B-800C-928D3126BCAA}"/>
              </a:ext>
            </a:extLst>
          </p:cNvPr>
          <p:cNvSpPr/>
          <p:nvPr/>
        </p:nvSpPr>
        <p:spPr>
          <a:xfrm>
            <a:off x="4369811" y="2065536"/>
            <a:ext cx="716278" cy="29677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68ABF46-E56B-4BD3-8634-7E2DF43FF943}"/>
              </a:ext>
            </a:extLst>
          </p:cNvPr>
          <p:cNvCxnSpPr>
            <a:cxnSpLocks/>
          </p:cNvCxnSpPr>
          <p:nvPr/>
        </p:nvCxnSpPr>
        <p:spPr>
          <a:xfrm>
            <a:off x="1590547" y="5473191"/>
            <a:ext cx="0" cy="77141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441A4F8-886B-40A8-95DE-3BDAD340131C}"/>
              </a:ext>
            </a:extLst>
          </p:cNvPr>
          <p:cNvCxnSpPr>
            <a:cxnSpLocks/>
          </p:cNvCxnSpPr>
          <p:nvPr/>
        </p:nvCxnSpPr>
        <p:spPr>
          <a:xfrm>
            <a:off x="2322067" y="5473191"/>
            <a:ext cx="0" cy="77141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36C123D-F1EF-4D80-8F1A-69127583C91C}"/>
              </a:ext>
            </a:extLst>
          </p:cNvPr>
          <p:cNvCxnSpPr>
            <a:cxnSpLocks/>
          </p:cNvCxnSpPr>
          <p:nvPr/>
        </p:nvCxnSpPr>
        <p:spPr>
          <a:xfrm>
            <a:off x="3059174" y="5471415"/>
            <a:ext cx="0" cy="77141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BA0AA24-7BAE-453A-8AB0-E1179C985F47}"/>
              </a:ext>
            </a:extLst>
          </p:cNvPr>
          <p:cNvCxnSpPr>
            <a:cxnSpLocks/>
            <a:stCxn id="18" idx="1"/>
          </p:cNvCxnSpPr>
          <p:nvPr/>
        </p:nvCxnSpPr>
        <p:spPr>
          <a:xfrm>
            <a:off x="4369811" y="3549403"/>
            <a:ext cx="716278" cy="1042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9FBBC37-6E93-4754-9890-164E72410036}"/>
              </a:ext>
            </a:extLst>
          </p:cNvPr>
          <p:cNvCxnSpPr>
            <a:cxnSpLocks/>
          </p:cNvCxnSpPr>
          <p:nvPr/>
        </p:nvCxnSpPr>
        <p:spPr>
          <a:xfrm>
            <a:off x="4369811" y="4291336"/>
            <a:ext cx="716278" cy="1042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695ED4F-3C27-4BDB-983F-3B7C4C00CC91}"/>
              </a:ext>
            </a:extLst>
          </p:cNvPr>
          <p:cNvCxnSpPr>
            <a:cxnSpLocks/>
          </p:cNvCxnSpPr>
          <p:nvPr/>
        </p:nvCxnSpPr>
        <p:spPr>
          <a:xfrm>
            <a:off x="4369811" y="2777882"/>
            <a:ext cx="716278" cy="1042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E2E30EB7-7969-4EF6-B913-83BE9EA26240}"/>
              </a:ext>
            </a:extLst>
          </p:cNvPr>
          <p:cNvSpPr/>
          <p:nvPr/>
        </p:nvSpPr>
        <p:spPr>
          <a:xfrm>
            <a:off x="4385053" y="2802643"/>
            <a:ext cx="701036" cy="757180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AB5C05B-4964-408A-86DC-D6E01B4EC899}"/>
              </a:ext>
            </a:extLst>
          </p:cNvPr>
          <p:cNvSpPr/>
          <p:nvPr/>
        </p:nvSpPr>
        <p:spPr>
          <a:xfrm>
            <a:off x="4385053" y="3568955"/>
            <a:ext cx="701036" cy="710679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415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9D54F1CC-DED9-1F43-8BCB-EB8D39114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353" y="3698810"/>
            <a:ext cx="4268930" cy="221587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0B8567E-0B6D-064F-8112-A6D8249D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EM alg.</a:t>
            </a:r>
            <a:endParaRPr kumimoji="1" lang="zh-CN" altLang="en-US" dirty="0"/>
          </a:p>
        </p:txBody>
      </p:sp>
      <p:pic>
        <p:nvPicPr>
          <p:cNvPr id="9" name="内容占位符 8" descr="图表, 散点图&#10;&#10;描述已自动生成">
            <a:extLst>
              <a:ext uri="{FF2B5EF4-FFF2-40B4-BE49-F238E27FC236}">
                <a16:creationId xmlns:a16="http://schemas.microsoft.com/office/drawing/2014/main" id="{814AEF45-D3AA-0741-91E3-78DE74FA2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157" y="1690688"/>
            <a:ext cx="4995273" cy="4273734"/>
          </a:xfr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8C1BB652-7178-AE41-8D3D-35CFF682B590}"/>
              </a:ext>
            </a:extLst>
          </p:cNvPr>
          <p:cNvSpPr/>
          <p:nvPr/>
        </p:nvSpPr>
        <p:spPr>
          <a:xfrm>
            <a:off x="2612572" y="4042426"/>
            <a:ext cx="279204" cy="27920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CE26157-1CD9-6E46-9398-11B24F1F7B6C}"/>
              </a:ext>
            </a:extLst>
          </p:cNvPr>
          <p:cNvCxnSpPr>
            <a:cxnSpLocks/>
          </p:cNvCxnSpPr>
          <p:nvPr/>
        </p:nvCxnSpPr>
        <p:spPr>
          <a:xfrm flipV="1">
            <a:off x="2891776" y="4182028"/>
            <a:ext cx="2490415" cy="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A01B8463-BD48-EA43-947D-B55278514439}"/>
              </a:ext>
            </a:extLst>
          </p:cNvPr>
          <p:cNvSpPr/>
          <p:nvPr/>
        </p:nvSpPr>
        <p:spPr>
          <a:xfrm rot="2203822">
            <a:off x="2373086" y="2002973"/>
            <a:ext cx="1513114" cy="2235397"/>
          </a:xfrm>
          <a:custGeom>
            <a:avLst/>
            <a:gdLst>
              <a:gd name="connsiteX0" fmla="*/ 0 w 1513114"/>
              <a:gd name="connsiteY0" fmla="*/ 1117699 h 2235397"/>
              <a:gd name="connsiteX1" fmla="*/ 756557 w 1513114"/>
              <a:gd name="connsiteY1" fmla="*/ 0 h 2235397"/>
              <a:gd name="connsiteX2" fmla="*/ 1513114 w 1513114"/>
              <a:gd name="connsiteY2" fmla="*/ 1117699 h 2235397"/>
              <a:gd name="connsiteX3" fmla="*/ 756557 w 1513114"/>
              <a:gd name="connsiteY3" fmla="*/ 2235398 h 2235397"/>
              <a:gd name="connsiteX4" fmla="*/ 0 w 1513114"/>
              <a:gd name="connsiteY4" fmla="*/ 1117699 h 2235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3114" h="2235397" extrusionOk="0">
                <a:moveTo>
                  <a:pt x="0" y="1117699"/>
                </a:moveTo>
                <a:cubicBezTo>
                  <a:pt x="-77151" y="452822"/>
                  <a:pt x="245053" y="35155"/>
                  <a:pt x="756557" y="0"/>
                </a:cubicBezTo>
                <a:cubicBezTo>
                  <a:pt x="1260743" y="18179"/>
                  <a:pt x="1367713" y="505034"/>
                  <a:pt x="1513114" y="1117699"/>
                </a:cubicBezTo>
                <a:cubicBezTo>
                  <a:pt x="1462018" y="1784885"/>
                  <a:pt x="1171391" y="2251988"/>
                  <a:pt x="756557" y="2235398"/>
                </a:cubicBezTo>
                <a:cubicBezTo>
                  <a:pt x="225035" y="2173197"/>
                  <a:pt x="132155" y="1798132"/>
                  <a:pt x="0" y="1117699"/>
                </a:cubicBezTo>
                <a:close/>
              </a:path>
            </a:pathLst>
          </a:custGeom>
          <a:noFill/>
          <a:ln w="34925"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6AE1D84-3F78-1D4F-AC9C-96C336765982}"/>
              </a:ext>
            </a:extLst>
          </p:cNvPr>
          <p:cNvSpPr/>
          <p:nvPr/>
        </p:nvSpPr>
        <p:spPr>
          <a:xfrm rot="6793789">
            <a:off x="479793" y="4085732"/>
            <a:ext cx="2053375" cy="1198595"/>
          </a:xfrm>
          <a:custGeom>
            <a:avLst/>
            <a:gdLst>
              <a:gd name="connsiteX0" fmla="*/ 0 w 2053375"/>
              <a:gd name="connsiteY0" fmla="*/ 599298 h 1198595"/>
              <a:gd name="connsiteX1" fmla="*/ 1026688 w 2053375"/>
              <a:gd name="connsiteY1" fmla="*/ 0 h 1198595"/>
              <a:gd name="connsiteX2" fmla="*/ 2053376 w 2053375"/>
              <a:gd name="connsiteY2" fmla="*/ 599298 h 1198595"/>
              <a:gd name="connsiteX3" fmla="*/ 1026688 w 2053375"/>
              <a:gd name="connsiteY3" fmla="*/ 1198596 h 1198595"/>
              <a:gd name="connsiteX4" fmla="*/ 0 w 2053375"/>
              <a:gd name="connsiteY4" fmla="*/ 599298 h 119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375" h="1198595" extrusionOk="0">
                <a:moveTo>
                  <a:pt x="0" y="599298"/>
                </a:moveTo>
                <a:cubicBezTo>
                  <a:pt x="-19271" y="256428"/>
                  <a:pt x="322498" y="51481"/>
                  <a:pt x="1026688" y="0"/>
                </a:cubicBezTo>
                <a:cubicBezTo>
                  <a:pt x="1636575" y="9024"/>
                  <a:pt x="1959456" y="271301"/>
                  <a:pt x="2053376" y="599298"/>
                </a:cubicBezTo>
                <a:cubicBezTo>
                  <a:pt x="1970999" y="1010727"/>
                  <a:pt x="1588102" y="1229602"/>
                  <a:pt x="1026688" y="1198596"/>
                </a:cubicBezTo>
                <a:cubicBezTo>
                  <a:pt x="379240" y="1154594"/>
                  <a:pt x="66426" y="962020"/>
                  <a:pt x="0" y="599298"/>
                </a:cubicBezTo>
                <a:close/>
              </a:path>
            </a:pathLst>
          </a:custGeom>
          <a:noFill/>
          <a:ln w="34925"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FFF1C2FE-F948-3D4B-82EE-9A95F29402DB}"/>
              </a:ext>
            </a:extLst>
          </p:cNvPr>
          <p:cNvCxnSpPr>
            <a:cxnSpLocks/>
          </p:cNvCxnSpPr>
          <p:nvPr/>
        </p:nvCxnSpPr>
        <p:spPr>
          <a:xfrm flipV="1">
            <a:off x="1490336" y="2204463"/>
            <a:ext cx="0" cy="1551072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0941EC3-5612-D642-ADA7-681514F94845}"/>
              </a:ext>
            </a:extLst>
          </p:cNvPr>
          <p:cNvCxnSpPr>
            <a:cxnSpLocks/>
          </p:cNvCxnSpPr>
          <p:nvPr/>
        </p:nvCxnSpPr>
        <p:spPr>
          <a:xfrm flipH="1" flipV="1">
            <a:off x="1712686" y="2204463"/>
            <a:ext cx="576512" cy="637956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86F3F572-B04A-C546-9633-B23418580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699" y="20063"/>
            <a:ext cx="3911600" cy="21844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7BAA9B9-1B8D-0D46-B7AB-0229EBC31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120" y="2035750"/>
            <a:ext cx="4557291" cy="1154696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967F5DA-C709-8F4E-AC72-448CA04627AF}"/>
              </a:ext>
            </a:extLst>
          </p:cNvPr>
          <p:cNvSpPr txBox="1"/>
          <p:nvPr/>
        </p:nvSpPr>
        <p:spPr>
          <a:xfrm>
            <a:off x="5481948" y="3952298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Samples of received pilot</a:t>
            </a:r>
            <a:endParaRPr kumimoji="1"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E738D78-A69B-C743-A3A1-9FF78E2AD0AE}"/>
              </a:ext>
            </a:extLst>
          </p:cNvPr>
          <p:cNvSpPr txBox="1"/>
          <p:nvPr/>
        </p:nvSpPr>
        <p:spPr>
          <a:xfrm>
            <a:off x="654775" y="1441786"/>
            <a:ext cx="4846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Hidden variables, </a:t>
            </a:r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grid parameters/channel support</a:t>
            </a:r>
          </a:p>
          <a:p>
            <a:r>
              <a:rPr kumimoji="1" lang="en-US" altLang="zh-CN" dirty="0">
                <a:latin typeface="Times" pitchFamily="2" charset="0"/>
              </a:rPr>
              <a:t> (sample belong to which cluster)</a:t>
            </a:r>
            <a:endParaRPr kumimoji="1" lang="zh-CN" altLang="en-US" dirty="0">
              <a:latin typeface="Times" pitchFamily="2" charset="0"/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84F72C98-78A4-0541-AE47-24EF4E860554}"/>
              </a:ext>
            </a:extLst>
          </p:cNvPr>
          <p:cNvCxnSpPr>
            <a:cxnSpLocks/>
          </p:cNvCxnSpPr>
          <p:nvPr/>
        </p:nvCxnSpPr>
        <p:spPr>
          <a:xfrm flipV="1">
            <a:off x="3384714" y="2686526"/>
            <a:ext cx="1087961" cy="308424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8811D474-7C29-F846-9D16-F2D9C227F157}"/>
              </a:ext>
            </a:extLst>
          </p:cNvPr>
          <p:cNvSpPr txBox="1"/>
          <p:nvPr/>
        </p:nvSpPr>
        <p:spPr>
          <a:xfrm>
            <a:off x="4404432" y="2267116"/>
            <a:ext cx="3422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Parameters to estimate</a:t>
            </a:r>
          </a:p>
          <a:p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Theta rotation with respect to grids</a:t>
            </a:r>
          </a:p>
          <a:p>
            <a:r>
              <a:rPr kumimoji="1" lang="en-US" altLang="zh-CN" dirty="0">
                <a:latin typeface="Times" pitchFamily="2" charset="0"/>
              </a:rPr>
              <a:t> (the distribution parameters</a:t>
            </a:r>
          </a:p>
          <a:p>
            <a:r>
              <a:rPr kumimoji="1" lang="en-US" altLang="zh-CN" dirty="0">
                <a:latin typeface="Times" pitchFamily="2" charset="0"/>
              </a:rPr>
              <a:t> under each cluster)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26C5CA8-A874-A040-8B3B-1C3D3B0FB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9927" y="4321630"/>
            <a:ext cx="330200" cy="4445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2388A88-D8C5-B645-95E3-9C60B562E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3782" y="5923123"/>
            <a:ext cx="4557291" cy="89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2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A3B09B-F418-4E4B-9127-D7E8E3B1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VBI explain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8947FA-FDA3-1449-A1A7-E6FA0E247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8603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ED5B6-3F15-AE42-8B8E-5D939E2C8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Belief propagation-1</a:t>
            </a:r>
            <a:endParaRPr kumimoji="1"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9EF7A89-C2CF-E54F-A0DA-F1EC4FBF3235}"/>
              </a:ext>
            </a:extLst>
          </p:cNvPr>
          <p:cNvGrpSpPr/>
          <p:nvPr/>
        </p:nvGrpSpPr>
        <p:grpSpPr>
          <a:xfrm>
            <a:off x="156683" y="1563688"/>
            <a:ext cx="6426704" cy="4660872"/>
            <a:chOff x="1198083" y="1371558"/>
            <a:chExt cx="6426704" cy="466087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977D279-8743-AD4B-9B12-CE9923944389}"/>
                </a:ext>
              </a:extLst>
            </p:cNvPr>
            <p:cNvSpPr/>
            <p:nvPr/>
          </p:nvSpPr>
          <p:spPr>
            <a:xfrm>
              <a:off x="6636327" y="2854036"/>
              <a:ext cx="678873" cy="67887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877A0E3-78CB-E245-8144-A983758646B3}"/>
                </a:ext>
              </a:extLst>
            </p:cNvPr>
            <p:cNvSpPr/>
            <p:nvPr/>
          </p:nvSpPr>
          <p:spPr>
            <a:xfrm>
              <a:off x="1507671" y="2854036"/>
              <a:ext cx="678873" cy="67887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019CE39-77AA-0645-B5C4-17EF0CFD75E6}"/>
                </a:ext>
              </a:extLst>
            </p:cNvPr>
            <p:cNvSpPr/>
            <p:nvPr/>
          </p:nvSpPr>
          <p:spPr>
            <a:xfrm>
              <a:off x="4071999" y="2854036"/>
              <a:ext cx="678873" cy="6788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79D76DB7-0083-524C-99A6-00BFF40A46DC}"/>
                </a:ext>
              </a:extLst>
            </p:cNvPr>
            <p:cNvCxnSpPr>
              <a:stCxn id="4" idx="2"/>
              <a:endCxn id="6" idx="3"/>
            </p:cNvCxnSpPr>
            <p:nvPr/>
          </p:nvCxnSpPr>
          <p:spPr>
            <a:xfrm flipH="1">
              <a:off x="4750872" y="3193473"/>
              <a:ext cx="188545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EE0E56C0-5942-4B46-8C49-C55A9D2AB01C}"/>
                </a:ext>
              </a:extLst>
            </p:cNvPr>
            <p:cNvCxnSpPr/>
            <p:nvPr/>
          </p:nvCxnSpPr>
          <p:spPr>
            <a:xfrm flipH="1">
              <a:off x="2186544" y="3193472"/>
              <a:ext cx="188545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3BC6A33-349A-4846-BA47-37F8DF99AD7A}"/>
                    </a:ext>
                  </a:extLst>
                </p:cNvPr>
                <p:cNvSpPr txBox="1"/>
                <p:nvPr/>
              </p:nvSpPr>
              <p:spPr>
                <a:xfrm>
                  <a:off x="6733486" y="2978028"/>
                  <a:ext cx="49096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1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3BC6A33-349A-4846-BA47-37F8DF99AD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3486" y="2978028"/>
                  <a:ext cx="490967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10256"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0D3BD828-D77D-7648-BD06-F01513AB0D07}"/>
                    </a:ext>
                  </a:extLst>
                </p:cNvPr>
                <p:cNvSpPr txBox="1"/>
                <p:nvPr/>
              </p:nvSpPr>
              <p:spPr>
                <a:xfrm>
                  <a:off x="4169157" y="2998113"/>
                  <a:ext cx="41120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1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0D3BD828-D77D-7648-BD06-F01513AB0D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157" y="2998113"/>
                  <a:ext cx="411202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27273" t="-2857" b="-3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800A7F0-4798-A143-93CF-4B6B64546B61}"/>
                    </a:ext>
                  </a:extLst>
                </p:cNvPr>
                <p:cNvSpPr txBox="1"/>
                <p:nvPr/>
              </p:nvSpPr>
              <p:spPr>
                <a:xfrm>
                  <a:off x="6326739" y="2180816"/>
                  <a:ext cx="12980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Variables </a:t>
                  </a:r>
                  <a14:m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𝑽</m:t>
                      </m:r>
                    </m:oMath>
                  </a14:m>
                  <a:endParaRPr kumimoji="1" lang="zh-CN" altLang="en-US" b="1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800A7F0-4798-A143-93CF-4B6B64546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6739" y="2180816"/>
                  <a:ext cx="129804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883" t="-6452"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656783F-909D-CF40-BA57-60ADE66DA404}"/>
                    </a:ext>
                  </a:extLst>
                </p:cNvPr>
                <p:cNvSpPr txBox="1"/>
                <p:nvPr/>
              </p:nvSpPr>
              <p:spPr>
                <a:xfrm>
                  <a:off x="3839996" y="2180816"/>
                  <a:ext cx="10631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factors </a:t>
                  </a:r>
                  <a14:m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a14:m>
                  <a:endParaRPr kumimoji="1" lang="zh-CN" altLang="en-US" b="1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656783F-909D-CF40-BA57-60ADE66DA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9996" y="2180816"/>
                  <a:ext cx="1063112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4762" t="-6452"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A6E82172-7565-FA4B-8BD0-D6CF4F78D345}"/>
                    </a:ext>
                  </a:extLst>
                </p:cNvPr>
                <p:cNvSpPr txBox="1"/>
                <p:nvPr/>
              </p:nvSpPr>
              <p:spPr>
                <a:xfrm>
                  <a:off x="1198083" y="2186408"/>
                  <a:ext cx="12980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Variables </a:t>
                  </a:r>
                  <a14:m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𝑽</m:t>
                      </m:r>
                    </m:oMath>
                  </a14:m>
                  <a:endParaRPr kumimoji="1" lang="zh-CN" altLang="en-US" b="1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A6E82172-7565-FA4B-8BD0-D6CF4F78D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8083" y="2186408"/>
                  <a:ext cx="129804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883" t="-6667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B5FAAA6-77CD-1E40-A1BC-B9E82D7E1EB1}"/>
                    </a:ext>
                  </a:extLst>
                </p:cNvPr>
                <p:cNvSpPr txBox="1"/>
                <p:nvPr/>
              </p:nvSpPr>
              <p:spPr>
                <a:xfrm>
                  <a:off x="1613526" y="2978027"/>
                  <a:ext cx="49096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1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B5FAAA6-77CD-1E40-A1BC-B9E82D7E1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526" y="2978027"/>
                  <a:ext cx="490967" cy="430887"/>
                </a:xfrm>
                <a:prstGeom prst="rect">
                  <a:avLst/>
                </a:prstGeom>
                <a:blipFill>
                  <a:blip r:embed="rId7"/>
                  <a:stretch>
                    <a:fillRect l="-10256"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7EE5879-3627-B646-85EF-715C89D970A7}"/>
                    </a:ext>
                  </a:extLst>
                </p:cNvPr>
                <p:cNvSpPr txBox="1"/>
                <p:nvPr/>
              </p:nvSpPr>
              <p:spPr>
                <a:xfrm>
                  <a:off x="3332613" y="3563944"/>
                  <a:ext cx="15704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Factor node </a:t>
                  </a:r>
                  <a14:m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7EE5879-3627-B646-85EF-715C89D97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2613" y="3563944"/>
                  <a:ext cx="157049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226" t="-6667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C4353B3-2B23-B94E-AAFF-98EC4CB56D72}"/>
                    </a:ext>
                  </a:extLst>
                </p:cNvPr>
                <p:cNvSpPr txBox="1"/>
                <p:nvPr/>
              </p:nvSpPr>
              <p:spPr>
                <a:xfrm>
                  <a:off x="1677981" y="4363539"/>
                  <a:ext cx="302358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" altLang="zh-CN" dirty="0"/>
                    <a:t>neighboring variable nodes </a:t>
                  </a:r>
                </a:p>
                <a:p>
                  <a:r>
                    <a:rPr kumimoji="1" lang="en" altLang="zh-CN" dirty="0"/>
                    <a:t>to the factor node </a:t>
                  </a:r>
                  <a14:m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C4353B3-2B23-B94E-AAFF-98EC4CB56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981" y="4363539"/>
                  <a:ext cx="3023585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1255" t="-3846" b="-134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D69472A0-A279-DC4B-ABCC-225F30495FE7}"/>
                </a:ext>
              </a:extLst>
            </p:cNvPr>
            <p:cNvCxnSpPr>
              <a:stCxn id="17" idx="1"/>
              <a:endCxn id="5" idx="5"/>
            </p:cNvCxnSpPr>
            <p:nvPr/>
          </p:nvCxnSpPr>
          <p:spPr>
            <a:xfrm flipV="1">
              <a:off x="1677981" y="3433490"/>
              <a:ext cx="409144" cy="1253215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828EB230-7ABC-0046-A933-C97583E792FD}"/>
                </a:ext>
              </a:extLst>
            </p:cNvPr>
            <p:cNvCxnSpPr>
              <a:stCxn id="17" idx="3"/>
              <a:endCxn id="4" idx="3"/>
            </p:cNvCxnSpPr>
            <p:nvPr/>
          </p:nvCxnSpPr>
          <p:spPr>
            <a:xfrm flipV="1">
              <a:off x="4701566" y="3433490"/>
              <a:ext cx="2034180" cy="1253215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7E77C45B-4E9B-7D48-8129-87F330EB3D1D}"/>
                    </a:ext>
                  </a:extLst>
                </p:cNvPr>
                <p:cNvSpPr txBox="1"/>
                <p:nvPr/>
              </p:nvSpPr>
              <p:spPr>
                <a:xfrm>
                  <a:off x="1398556" y="5193226"/>
                  <a:ext cx="2972996" cy="8392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zh-CN" altLang="en-US" sz="2000" b="0" i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∏"/>
                            <m:limLoc m:val="undOvr"/>
                            <m:grow m:val="on"/>
                            <m:supHide m:val="on"/>
                            <m:ctrlP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zh-CN" altLang="en-US" sz="2000" b="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/>
                          <m:e>
                            <m:r>
                              <a:rPr lang="zh-CN" altLang="en-US" sz="2000" b="0" i="0">
                                <a:latin typeface="Cambria Math" panose="02040503050406030204" pitchFamily="18" charset="0"/>
                              </a:rPr>
                              <m:t> </m:t>
                            </m:r>
                          </m:e>
                        </m:nary>
                        <m:sSub>
                          <m:sSubPr>
                            <m:ctrlPr>
                              <a:rPr lang="zh-CN" altLang="en-US" sz="2000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sz="2000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000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zh-CN" altLang="en-US" sz="20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7E77C45B-4E9B-7D48-8129-87F330EB3D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8556" y="5193226"/>
                  <a:ext cx="2972996" cy="839204"/>
                </a:xfrm>
                <a:prstGeom prst="rect">
                  <a:avLst/>
                </a:prstGeom>
                <a:blipFill>
                  <a:blip r:embed="rId10"/>
                  <a:stretch>
                    <a:fillRect t="-122059" b="-17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BCC73F43-112A-804E-B55A-78A8A75F00C9}"/>
                </a:ext>
              </a:extLst>
            </p:cNvPr>
            <p:cNvCxnSpPr/>
            <p:nvPr/>
          </p:nvCxnSpPr>
          <p:spPr>
            <a:xfrm>
              <a:off x="4903108" y="3009398"/>
              <a:ext cx="158812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8287FB1-686F-B94F-9375-B83515C2933D}"/>
                    </a:ext>
                  </a:extLst>
                </p:cNvPr>
                <p:cNvSpPr txBox="1"/>
                <p:nvPr/>
              </p:nvSpPr>
              <p:spPr>
                <a:xfrm>
                  <a:off x="5245240" y="2542233"/>
                  <a:ext cx="805092" cy="3945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8287FB1-686F-B94F-9375-B83515C29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5240" y="2542233"/>
                  <a:ext cx="805092" cy="394532"/>
                </a:xfrm>
                <a:prstGeom prst="rect">
                  <a:avLst/>
                </a:prstGeom>
                <a:blipFill>
                  <a:blip r:embed="rId11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0E676B7A-6D65-CD41-A2DF-8626D9B7E0D8}"/>
                    </a:ext>
                  </a:extLst>
                </p:cNvPr>
                <p:cNvSpPr txBox="1"/>
                <p:nvPr/>
              </p:nvSpPr>
              <p:spPr>
                <a:xfrm>
                  <a:off x="5260775" y="3416984"/>
                  <a:ext cx="805092" cy="3945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en-US" altLang="zh-CN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0E676B7A-6D65-CD41-A2DF-8626D9B7E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775" y="3416984"/>
                  <a:ext cx="805092" cy="394532"/>
                </a:xfrm>
                <a:prstGeom prst="rect">
                  <a:avLst/>
                </a:prstGeom>
                <a:blipFill>
                  <a:blip r:embed="rId12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45675D57-837A-FF48-8739-9D387CF641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3108" y="3396247"/>
              <a:ext cx="1562706" cy="12667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8DCE3518-2FBC-2048-B1B2-24E4DDE5FD22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H="1" flipV="1">
              <a:off x="4659245" y="1679217"/>
              <a:ext cx="988541" cy="863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76E69C1-C957-EC41-8CC2-523B5B508C46}"/>
                </a:ext>
              </a:extLst>
            </p:cNvPr>
            <p:cNvSpPr txBox="1"/>
            <p:nvPr/>
          </p:nvSpPr>
          <p:spPr>
            <a:xfrm>
              <a:off x="3370935" y="1371558"/>
              <a:ext cx="23855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FF0000"/>
                  </a:solidFill>
                </a:rPr>
                <a:t>Messages</a:t>
              </a:r>
            </a:p>
            <a:p>
              <a:r>
                <a:rPr kumimoji="1" lang="en-US" altLang="zh-CN" dirty="0"/>
                <a:t> (real-valued function)</a:t>
              </a:r>
              <a:endParaRPr kumimoji="1"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9F13B81-5E1C-5247-8097-D646AA470B1E}"/>
                  </a:ext>
                </a:extLst>
              </p:cNvPr>
              <p:cNvSpPr txBox="1"/>
              <p:nvPr/>
            </p:nvSpPr>
            <p:spPr>
              <a:xfrm>
                <a:off x="6520765" y="2924920"/>
                <a:ext cx="5470948" cy="881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grow m:val="on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Dom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9F13B81-5E1C-5247-8097-D646AA470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765" y="2924920"/>
                <a:ext cx="5470948" cy="881460"/>
              </a:xfrm>
              <a:prstGeom prst="rect">
                <a:avLst/>
              </a:prstGeom>
              <a:blipFill>
                <a:blip r:embed="rId13"/>
                <a:stretch>
                  <a:fillRect l="-8565" t="-25714" b="-9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28F1B8-249F-FF4F-81A2-A94220D05688}"/>
                  </a:ext>
                </a:extLst>
              </p:cNvPr>
              <p:cNvSpPr txBox="1"/>
              <p:nvPr/>
            </p:nvSpPr>
            <p:spPr>
              <a:xfrm>
                <a:off x="5949117" y="4555669"/>
                <a:ext cx="6696323" cy="1835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nary>
                        <m:naryPr>
                          <m:chr m:val="∏"/>
                          <m:limLoc m:val="undOvr"/>
                          <m:grow m:val="on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Dom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28F1B8-249F-FF4F-81A2-A94220D05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117" y="4555669"/>
                <a:ext cx="6696323" cy="1835311"/>
              </a:xfrm>
              <a:prstGeom prst="rect">
                <a:avLst/>
              </a:prstGeom>
              <a:blipFill>
                <a:blip r:embed="rId14"/>
                <a:stretch>
                  <a:fillRect l="-12121" t="-50000" b="-71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227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F5F0E-7128-3942-8CF2-0CB6A58F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Belief propagation-2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37DBA1-AA6F-724B-BA17-5E6E0923E6BB}"/>
                  </a:ext>
                </a:extLst>
              </p:cNvPr>
              <p:cNvSpPr txBox="1"/>
              <p:nvPr/>
            </p:nvSpPr>
            <p:spPr>
              <a:xfrm>
                <a:off x="140878" y="5611415"/>
                <a:ext cx="5470948" cy="881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grow m:val="on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p>
                          <m:sSupPr>
                            <m:ctrlPr>
                              <a:rPr lang="zh-CN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Dom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37DBA1-AA6F-724B-BA17-5E6E0923E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78" y="5611415"/>
                <a:ext cx="5470948" cy="881460"/>
              </a:xfrm>
              <a:prstGeom prst="rect">
                <a:avLst/>
              </a:prstGeom>
              <a:blipFill>
                <a:blip r:embed="rId2"/>
                <a:stretch>
                  <a:fillRect l="-8565" t="-25714" b="-9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B88BADB-ED5E-F949-80C1-A12A5F6DF4DB}"/>
                  </a:ext>
                </a:extLst>
              </p:cNvPr>
              <p:cNvSpPr txBox="1"/>
              <p:nvPr/>
            </p:nvSpPr>
            <p:spPr>
              <a:xfrm>
                <a:off x="4750989" y="1364730"/>
                <a:ext cx="7690671" cy="1439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nary>
                        <m:naryPr>
                          <m:chr m:val="∏"/>
                          <m:limLoc m:val="undOvr"/>
                          <m:grow m:val="on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Dom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B88BADB-ED5E-F949-80C1-A12A5F6DF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89" y="1364730"/>
                <a:ext cx="7690671" cy="1439753"/>
              </a:xfrm>
              <a:prstGeom prst="rect">
                <a:avLst/>
              </a:prstGeom>
              <a:blipFill>
                <a:blip r:embed="rId3"/>
                <a:stretch>
                  <a:fillRect l="-10214" t="-64912" b="-119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7B9A8A51-0298-6145-923F-40492C65C659}"/>
              </a:ext>
            </a:extLst>
          </p:cNvPr>
          <p:cNvGrpSpPr/>
          <p:nvPr/>
        </p:nvGrpSpPr>
        <p:grpSpPr>
          <a:xfrm>
            <a:off x="1815711" y="1936775"/>
            <a:ext cx="6417167" cy="4556100"/>
            <a:chOff x="1815711" y="1936775"/>
            <a:chExt cx="6417167" cy="4556100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587D92C6-97BB-A040-BFB0-5541ED1721B8}"/>
                </a:ext>
              </a:extLst>
            </p:cNvPr>
            <p:cNvGrpSpPr/>
            <p:nvPr/>
          </p:nvGrpSpPr>
          <p:grpSpPr>
            <a:xfrm>
              <a:off x="1815711" y="1936775"/>
              <a:ext cx="6417167" cy="4556100"/>
              <a:chOff x="934362" y="1920676"/>
              <a:chExt cx="6417167" cy="4556100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B185810-5F77-8A41-8A8B-2EA25811E1D7}"/>
                  </a:ext>
                </a:extLst>
              </p:cNvPr>
              <p:cNvGrpSpPr/>
              <p:nvPr/>
            </p:nvGrpSpPr>
            <p:grpSpPr>
              <a:xfrm>
                <a:off x="2141599" y="3420995"/>
                <a:ext cx="3520039" cy="1467279"/>
                <a:chOff x="3030599" y="2603500"/>
                <a:chExt cx="3520039" cy="1467279"/>
              </a:xfrm>
            </p:grpSpPr>
            <p:sp>
              <p:nvSpPr>
                <p:cNvPr id="4" name="椭圆 3">
                  <a:extLst>
                    <a:ext uri="{FF2B5EF4-FFF2-40B4-BE49-F238E27FC236}">
                      <a16:creationId xmlns:a16="http://schemas.microsoft.com/office/drawing/2014/main" id="{0CEF0CFA-ACA5-1541-8EA0-0E53BB8BEE8C}"/>
                    </a:ext>
                  </a:extLst>
                </p:cNvPr>
                <p:cNvSpPr/>
                <p:nvPr/>
              </p:nvSpPr>
              <p:spPr>
                <a:xfrm>
                  <a:off x="5594927" y="3046166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C1B6171A-3E51-8C4B-BBD9-B195489ED0BE}"/>
                    </a:ext>
                  </a:extLst>
                </p:cNvPr>
                <p:cNvSpPr/>
                <p:nvPr/>
              </p:nvSpPr>
              <p:spPr>
                <a:xfrm>
                  <a:off x="3030599" y="3046166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cxnSp>
              <p:nvCxnSpPr>
                <p:cNvPr id="6" name="直线箭头连接符 5">
                  <a:extLst>
                    <a:ext uri="{FF2B5EF4-FFF2-40B4-BE49-F238E27FC236}">
                      <a16:creationId xmlns:a16="http://schemas.microsoft.com/office/drawing/2014/main" id="{69792B61-B4D6-8042-B75A-A139101F41A8}"/>
                    </a:ext>
                  </a:extLst>
                </p:cNvPr>
                <p:cNvCxnSpPr>
                  <a:stCxn id="4" idx="2"/>
                  <a:endCxn id="5" idx="3"/>
                </p:cNvCxnSpPr>
                <p:nvPr/>
              </p:nvCxnSpPr>
              <p:spPr>
                <a:xfrm flipH="1">
                  <a:off x="3709472" y="3385603"/>
                  <a:ext cx="1885455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0C2AD61E-F13A-2048-A72F-277CD2FDF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65440" y="3157490"/>
                      <a:ext cx="314189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0C2AD61E-F13A-2048-A72F-277CD2FDF5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65440" y="3157490"/>
                      <a:ext cx="314189" cy="43088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1538" r="-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文本框 7">
                      <a:extLst>
                        <a:ext uri="{FF2B5EF4-FFF2-40B4-BE49-F238E27FC236}">
                          <a16:creationId xmlns:a16="http://schemas.microsoft.com/office/drawing/2014/main" id="{3BC4A281-53A9-4B4A-AC73-9581E8171F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02363" y="3170157"/>
                      <a:ext cx="30694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8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8" name="文本框 7">
                      <a:extLst>
                        <a:ext uri="{FF2B5EF4-FFF2-40B4-BE49-F238E27FC236}">
                          <a16:creationId xmlns:a16="http://schemas.microsoft.com/office/drawing/2014/main" id="{3BC4A281-53A9-4B4A-AC73-9581E8171F3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02363" y="3170157"/>
                      <a:ext cx="306944" cy="43088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2000" r="-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" name="直线箭头连接符 8">
                  <a:extLst>
                    <a:ext uri="{FF2B5EF4-FFF2-40B4-BE49-F238E27FC236}">
                      <a16:creationId xmlns:a16="http://schemas.microsoft.com/office/drawing/2014/main" id="{ED75DF10-4AAE-6B4D-B158-7898BC3DD9DD}"/>
                    </a:ext>
                  </a:extLst>
                </p:cNvPr>
                <p:cNvCxnSpPr/>
                <p:nvPr/>
              </p:nvCxnSpPr>
              <p:spPr>
                <a:xfrm>
                  <a:off x="3861708" y="3201528"/>
                  <a:ext cx="1588127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文本框 9">
                      <a:extLst>
                        <a:ext uri="{FF2B5EF4-FFF2-40B4-BE49-F238E27FC236}">
                          <a16:creationId xmlns:a16="http://schemas.microsoft.com/office/drawing/2014/main" id="{0DAD0095-8715-8348-9ABD-2131FA4534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03840" y="2734363"/>
                      <a:ext cx="9171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US" altLang="zh-CN" sz="24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文本框 9">
                      <a:extLst>
                        <a:ext uri="{FF2B5EF4-FFF2-40B4-BE49-F238E27FC236}">
                          <a16:creationId xmlns:a16="http://schemas.microsoft.com/office/drawing/2014/main" id="{0DAD0095-8715-8348-9ABD-2131FA4534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03840" y="2734363"/>
                      <a:ext cx="917111" cy="461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042C08C8-4A5B-BD4D-983C-834BB7943F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19375" y="3609114"/>
                      <a:ext cx="9171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US" altLang="zh-CN" sz="24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042C08C8-4A5B-BD4D-983C-834BB7943FF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19375" y="3609114"/>
                      <a:ext cx="917111" cy="46166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直线箭头连接符 11">
                  <a:extLst>
                    <a:ext uri="{FF2B5EF4-FFF2-40B4-BE49-F238E27FC236}">
                      <a16:creationId xmlns:a16="http://schemas.microsoft.com/office/drawing/2014/main" id="{A3CD5D59-5275-2744-A6A1-FB82D29EE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1708" y="3588377"/>
                  <a:ext cx="1562706" cy="12667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DB2657DC-C040-DA46-A634-3702CB5599D1}"/>
                    </a:ext>
                  </a:extLst>
                </p:cNvPr>
                <p:cNvSpPr txBox="1"/>
                <p:nvPr/>
              </p:nvSpPr>
              <p:spPr>
                <a:xfrm>
                  <a:off x="5594927" y="2603500"/>
                  <a:ext cx="9557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variable</a:t>
                  </a:r>
                  <a:endParaRPr kumimoji="1" lang="zh-CN" altLang="en-US" dirty="0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128C895D-786F-9C41-B89D-12282EFCB02F}"/>
                  </a:ext>
                </a:extLst>
              </p:cNvPr>
              <p:cNvGrpSpPr/>
              <p:nvPr/>
            </p:nvGrpSpPr>
            <p:grpSpPr>
              <a:xfrm>
                <a:off x="2035455" y="1920676"/>
                <a:ext cx="678873" cy="678873"/>
                <a:chOff x="4858327" y="4016061"/>
                <a:chExt cx="678873" cy="678873"/>
              </a:xfrm>
            </p:grpSpPr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633440FE-69FA-2446-A824-9879511A729A}"/>
                    </a:ext>
                  </a:extLst>
                </p:cNvPr>
                <p:cNvSpPr/>
                <p:nvPr/>
              </p:nvSpPr>
              <p:spPr>
                <a:xfrm>
                  <a:off x="4858327" y="4016061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186A878-76D9-014F-9739-BBE3A04303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2518" y="4130085"/>
                      <a:ext cx="46160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186A878-76D9-014F-9739-BBE3A04303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92518" y="4130085"/>
                      <a:ext cx="461601" cy="43088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8108"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68996415-F85D-E744-8609-1E03A1FA6D1F}"/>
                  </a:ext>
                </a:extLst>
              </p:cNvPr>
              <p:cNvGrpSpPr/>
              <p:nvPr/>
            </p:nvGrpSpPr>
            <p:grpSpPr>
              <a:xfrm>
                <a:off x="934362" y="2444898"/>
                <a:ext cx="678873" cy="678873"/>
                <a:chOff x="4858327" y="4016061"/>
                <a:chExt cx="678873" cy="678873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0E75511F-6D5F-484D-86B8-8EBFE19E048D}"/>
                    </a:ext>
                  </a:extLst>
                </p:cNvPr>
                <p:cNvSpPr/>
                <p:nvPr/>
              </p:nvSpPr>
              <p:spPr>
                <a:xfrm>
                  <a:off x="4858327" y="4016061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E7C904DE-69A5-0D45-9550-7978B0FA85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2518" y="4130085"/>
                      <a:ext cx="45589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E7C904DE-69A5-0D45-9550-7978B0FA859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92518" y="4130085"/>
                      <a:ext cx="455894" cy="43088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8108" r="-2703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3" name="直线箭头连接符 22">
                <a:extLst>
                  <a:ext uri="{FF2B5EF4-FFF2-40B4-BE49-F238E27FC236}">
                    <a16:creationId xmlns:a16="http://schemas.microsoft.com/office/drawing/2014/main" id="{849E96C5-DD96-2144-B9CC-2023D9B7D506}"/>
                  </a:ext>
                </a:extLst>
              </p:cNvPr>
              <p:cNvCxnSpPr>
                <a:cxnSpLocks/>
                <a:stCxn id="16" idx="4"/>
                <a:endCxn id="5" idx="0"/>
              </p:cNvCxnSpPr>
              <p:nvPr/>
            </p:nvCxnSpPr>
            <p:spPr>
              <a:xfrm>
                <a:off x="2374892" y="2599549"/>
                <a:ext cx="106144" cy="12641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箭头连接符 25">
                <a:extLst>
                  <a:ext uri="{FF2B5EF4-FFF2-40B4-BE49-F238E27FC236}">
                    <a16:creationId xmlns:a16="http://schemas.microsoft.com/office/drawing/2014/main" id="{3CC964CD-FDAB-B444-82B6-B5FAF42988BF}"/>
                  </a:ext>
                </a:extLst>
              </p:cNvPr>
              <p:cNvCxnSpPr>
                <a:cxnSpLocks/>
                <a:stCxn id="20" idx="5"/>
                <a:endCxn id="5" idx="0"/>
              </p:cNvCxnSpPr>
              <p:nvPr/>
            </p:nvCxnSpPr>
            <p:spPr>
              <a:xfrm>
                <a:off x="1513816" y="3024352"/>
                <a:ext cx="967220" cy="8393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53E4878-E2A1-764D-B0E8-CB021AF14C78}"/>
                      </a:ext>
                    </a:extLst>
                  </p:cNvPr>
                  <p:cNvSpPr txBox="1"/>
                  <p:nvPr/>
                </p:nvSpPr>
                <p:spPr>
                  <a:xfrm>
                    <a:off x="4247486" y="5181065"/>
                    <a:ext cx="10161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53E4878-E2A1-764D-B0E8-CB021AF14C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7486" y="5181065"/>
                    <a:ext cx="1016176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直线箭头连接符 40">
                <a:extLst>
                  <a:ext uri="{FF2B5EF4-FFF2-40B4-BE49-F238E27FC236}">
                    <a16:creationId xmlns:a16="http://schemas.microsoft.com/office/drawing/2014/main" id="{58052966-3CFE-684D-BA1B-AFB699B749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7772" y="2774365"/>
                <a:ext cx="106144" cy="79787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BCAD4307-1C62-EE4F-9790-1AF19A42E48A}"/>
                  </a:ext>
                </a:extLst>
              </p:cNvPr>
              <p:cNvGrpSpPr/>
              <p:nvPr/>
            </p:nvGrpSpPr>
            <p:grpSpPr>
              <a:xfrm>
                <a:off x="5190783" y="5797903"/>
                <a:ext cx="678873" cy="678873"/>
                <a:chOff x="5190783" y="5797903"/>
                <a:chExt cx="678873" cy="67887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A650C74B-5A8F-9744-B155-8DBD82DCCEEA}"/>
                    </a:ext>
                  </a:extLst>
                </p:cNvPr>
                <p:cNvSpPr/>
                <p:nvPr/>
              </p:nvSpPr>
              <p:spPr>
                <a:xfrm>
                  <a:off x="5190783" y="5797903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B79EDF98-740D-A64E-8210-25357E6174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01695" y="5921895"/>
                      <a:ext cx="45704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B79EDF98-740D-A64E-8210-25357E6174B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01695" y="5921895"/>
                      <a:ext cx="457048" cy="43088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8108" r="-5405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7A456A59-433F-4E46-A788-19FF66341EC2}"/>
                  </a:ext>
                </a:extLst>
              </p:cNvPr>
              <p:cNvGrpSpPr/>
              <p:nvPr/>
            </p:nvGrpSpPr>
            <p:grpSpPr>
              <a:xfrm>
                <a:off x="6672656" y="5192950"/>
                <a:ext cx="678873" cy="678873"/>
                <a:chOff x="6599106" y="5814002"/>
                <a:chExt cx="678873" cy="678873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86800CC4-B210-C042-AA26-A0CCCDBE4C50}"/>
                    </a:ext>
                  </a:extLst>
                </p:cNvPr>
                <p:cNvSpPr/>
                <p:nvPr/>
              </p:nvSpPr>
              <p:spPr>
                <a:xfrm>
                  <a:off x="6599106" y="5814002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8D8B6713-DAB3-044B-9130-4F62F728CC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10018" y="5937994"/>
                      <a:ext cx="56278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8D8B6713-DAB3-044B-9130-4F62F728CC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10018" y="5937994"/>
                      <a:ext cx="562783" cy="43088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6667" b="-5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0" name="直线箭头连接符 49">
                <a:extLst>
                  <a:ext uri="{FF2B5EF4-FFF2-40B4-BE49-F238E27FC236}">
                    <a16:creationId xmlns:a16="http://schemas.microsoft.com/office/drawing/2014/main" id="{09C39909-D7D4-F04E-BC8C-E5B237D8C390}"/>
                  </a:ext>
                </a:extLst>
              </p:cNvPr>
              <p:cNvCxnSpPr>
                <a:cxnSpLocks/>
                <a:stCxn id="4" idx="5"/>
                <a:endCxn id="46" idx="1"/>
              </p:cNvCxnSpPr>
              <p:nvPr/>
            </p:nvCxnSpPr>
            <p:spPr>
              <a:xfrm>
                <a:off x="5285381" y="4443115"/>
                <a:ext cx="1387275" cy="10892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EA6FAEB1-6856-DF45-9FF0-35F712DB1E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78482" y="4606921"/>
                <a:ext cx="401721" cy="1068312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箭头连接符 56">
                <a:extLst>
                  <a:ext uri="{FF2B5EF4-FFF2-40B4-BE49-F238E27FC236}">
                    <a16:creationId xmlns:a16="http://schemas.microsoft.com/office/drawing/2014/main" id="{68FC444E-0207-4848-B919-0F916D48149F}"/>
                  </a:ext>
                </a:extLst>
              </p:cNvPr>
              <p:cNvCxnSpPr>
                <a:cxnSpLocks/>
                <a:stCxn id="4" idx="4"/>
                <a:endCxn id="42" idx="0"/>
              </p:cNvCxnSpPr>
              <p:nvPr/>
            </p:nvCxnSpPr>
            <p:spPr>
              <a:xfrm>
                <a:off x="5045364" y="4542534"/>
                <a:ext cx="484856" cy="12553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99E6376-1E0C-3A42-8981-44A3DC3931B9}"/>
                      </a:ext>
                    </a:extLst>
                  </p:cNvPr>
                  <p:cNvSpPr txBox="1"/>
                  <p:nvPr/>
                </p:nvSpPr>
                <p:spPr>
                  <a:xfrm>
                    <a:off x="2650275" y="2879345"/>
                    <a:ext cx="10205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99E6376-1E0C-3A42-8981-44A3DC3931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0275" y="2879345"/>
                    <a:ext cx="1020536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9C1547F9-8F5B-1148-8514-71E7D2EA7BFE}"/>
                </a:ext>
              </a:extLst>
            </p:cNvPr>
            <p:cNvCxnSpPr>
              <a:cxnSpLocks/>
            </p:cNvCxnSpPr>
            <p:nvPr/>
          </p:nvCxnSpPr>
          <p:spPr>
            <a:xfrm>
              <a:off x="2688186" y="3061140"/>
              <a:ext cx="514563" cy="56371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箭头连接符 65">
              <a:extLst>
                <a:ext uri="{FF2B5EF4-FFF2-40B4-BE49-F238E27FC236}">
                  <a16:creationId xmlns:a16="http://schemas.microsoft.com/office/drawing/2014/main" id="{4847A019-3A4B-1942-80ED-13AFF2EEC0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8980" y="4679299"/>
              <a:ext cx="1136754" cy="939984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4AF8E31-BB2E-F249-9A24-E864CA69956B}"/>
                  </a:ext>
                </a:extLst>
              </p:cNvPr>
              <p:cNvSpPr txBox="1"/>
              <p:nvPr/>
            </p:nvSpPr>
            <p:spPr>
              <a:xfrm>
                <a:off x="7527664" y="2927153"/>
                <a:ext cx="3952300" cy="82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" altLang="zh-CN" dirty="0"/>
                  <a:t> </a:t>
                </a:r>
                <a:r>
                  <a:rPr lang="en" altLang="zh-CN" dirty="0">
                    <a:solidFill>
                      <a:schemeClr val="accent1"/>
                    </a:solidFill>
                  </a:rPr>
                  <a:t>the vector of neighboring variable</a:t>
                </a:r>
              </a:p>
              <a:p>
                <a:r>
                  <a:rPr lang="en" altLang="zh-CN" dirty="0">
                    <a:solidFill>
                      <a:schemeClr val="accent1"/>
                    </a:solidFill>
                  </a:rPr>
                  <a:t> nodes to the factor node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" altLang="zh-CN" sz="2400" dirty="0">
                    <a:solidFill>
                      <a:schemeClr val="accent1"/>
                    </a:solidFill>
                  </a:rPr>
                  <a:t> </a:t>
                </a:r>
                <a:endParaRPr kumimoji="1" lang="en-US" altLang="zh-CN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4AF8E31-BB2E-F249-9A24-E864CA699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664" y="2927153"/>
                <a:ext cx="3952300" cy="822469"/>
              </a:xfrm>
              <a:prstGeom prst="rect">
                <a:avLst/>
              </a:prstGeom>
              <a:blipFill>
                <a:blip r:embed="rId14"/>
                <a:stretch>
                  <a:fillRect r="-321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59CDA6B-B391-3C4B-B81D-25BB2E4FDC19}"/>
                  </a:ext>
                </a:extLst>
              </p:cNvPr>
              <p:cNvSpPr txBox="1"/>
              <p:nvPr/>
            </p:nvSpPr>
            <p:spPr>
              <a:xfrm>
                <a:off x="7535310" y="3966124"/>
                <a:ext cx="343421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" altLang="zh-CN" dirty="0"/>
                  <a:t> </a:t>
                </a:r>
                <a:r>
                  <a:rPr lang="en" altLang="zh-CN" dirty="0">
                    <a:solidFill>
                      <a:schemeClr val="accent1"/>
                    </a:solidFill>
                  </a:rPr>
                  <a:t>the vector of variable node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kumimoji="1" lang="en-US" altLang="zh-CN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59CDA6B-B391-3C4B-B81D-25BB2E4FD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310" y="3966124"/>
                <a:ext cx="3434210" cy="453137"/>
              </a:xfrm>
              <a:prstGeom prst="rect">
                <a:avLst/>
              </a:prstGeom>
              <a:blipFill>
                <a:blip r:embed="rId1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椭圆 70">
            <a:extLst>
              <a:ext uri="{FF2B5EF4-FFF2-40B4-BE49-F238E27FC236}">
                <a16:creationId xmlns:a16="http://schemas.microsoft.com/office/drawing/2014/main" id="{8AC3AF88-2D27-A94C-8376-A64555BDDECD}"/>
              </a:ext>
            </a:extLst>
          </p:cNvPr>
          <p:cNvSpPr/>
          <p:nvPr/>
        </p:nvSpPr>
        <p:spPr>
          <a:xfrm>
            <a:off x="4456753" y="1790107"/>
            <a:ext cx="2442811" cy="1068238"/>
          </a:xfrm>
          <a:custGeom>
            <a:avLst/>
            <a:gdLst>
              <a:gd name="connsiteX0" fmla="*/ 0 w 2442811"/>
              <a:gd name="connsiteY0" fmla="*/ 534119 h 1068238"/>
              <a:gd name="connsiteX1" fmla="*/ 1221406 w 2442811"/>
              <a:gd name="connsiteY1" fmla="*/ 0 h 1068238"/>
              <a:gd name="connsiteX2" fmla="*/ 2442812 w 2442811"/>
              <a:gd name="connsiteY2" fmla="*/ 534119 h 1068238"/>
              <a:gd name="connsiteX3" fmla="*/ 1221406 w 2442811"/>
              <a:gd name="connsiteY3" fmla="*/ 1068238 h 1068238"/>
              <a:gd name="connsiteX4" fmla="*/ 0 w 2442811"/>
              <a:gd name="connsiteY4" fmla="*/ 534119 h 106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811" h="1068238" extrusionOk="0">
                <a:moveTo>
                  <a:pt x="0" y="534119"/>
                </a:moveTo>
                <a:cubicBezTo>
                  <a:pt x="-97415" y="179045"/>
                  <a:pt x="529861" y="6373"/>
                  <a:pt x="1221406" y="0"/>
                </a:cubicBezTo>
                <a:cubicBezTo>
                  <a:pt x="1942175" y="9727"/>
                  <a:pt x="2381121" y="241095"/>
                  <a:pt x="2442812" y="534119"/>
                </a:cubicBezTo>
                <a:cubicBezTo>
                  <a:pt x="2316285" y="952666"/>
                  <a:pt x="1872658" y="1197093"/>
                  <a:pt x="1221406" y="1068238"/>
                </a:cubicBezTo>
                <a:cubicBezTo>
                  <a:pt x="535710" y="1062147"/>
                  <a:pt x="58735" y="857169"/>
                  <a:pt x="0" y="534119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5137115-A115-CF40-A650-49BF2CF94F2B}"/>
              </a:ext>
            </a:extLst>
          </p:cNvPr>
          <p:cNvSpPr txBox="1"/>
          <p:nvPr/>
        </p:nvSpPr>
        <p:spPr>
          <a:xfrm>
            <a:off x="5156551" y="2812942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integration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607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F5F0E-7128-3942-8CF2-0CB6A58F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Belief propagation-3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37DBA1-AA6F-724B-BA17-5E6E0923E6BB}"/>
                  </a:ext>
                </a:extLst>
              </p:cNvPr>
              <p:cNvSpPr txBox="1"/>
              <p:nvPr/>
            </p:nvSpPr>
            <p:spPr>
              <a:xfrm>
                <a:off x="140878" y="5611415"/>
                <a:ext cx="5470948" cy="881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grow m:val="on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p>
                          <m:sSupPr>
                            <m:ctrlPr>
                              <a:rPr lang="zh-CN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Dom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37DBA1-AA6F-724B-BA17-5E6E0923E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78" y="5611415"/>
                <a:ext cx="5470948" cy="881460"/>
              </a:xfrm>
              <a:prstGeom prst="rect">
                <a:avLst/>
              </a:prstGeom>
              <a:blipFill>
                <a:blip r:embed="rId2"/>
                <a:stretch>
                  <a:fillRect l="-8565" t="-25714" b="-9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B88BADB-ED5E-F949-80C1-A12A5F6DF4DB}"/>
                  </a:ext>
                </a:extLst>
              </p:cNvPr>
              <p:cNvSpPr txBox="1"/>
              <p:nvPr/>
            </p:nvSpPr>
            <p:spPr>
              <a:xfrm>
                <a:off x="4750989" y="1364730"/>
                <a:ext cx="7690671" cy="1439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nary>
                        <m:naryPr>
                          <m:chr m:val="∏"/>
                          <m:limLoc m:val="undOvr"/>
                          <m:grow m:val="on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Dom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B88BADB-ED5E-F949-80C1-A12A5F6DF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89" y="1364730"/>
                <a:ext cx="7690671" cy="1439753"/>
              </a:xfrm>
              <a:prstGeom prst="rect">
                <a:avLst/>
              </a:prstGeom>
              <a:blipFill>
                <a:blip r:embed="rId3"/>
                <a:stretch>
                  <a:fillRect l="-10214" t="-64912" b="-119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7B9A8A51-0298-6145-923F-40492C65C659}"/>
              </a:ext>
            </a:extLst>
          </p:cNvPr>
          <p:cNvGrpSpPr/>
          <p:nvPr/>
        </p:nvGrpSpPr>
        <p:grpSpPr>
          <a:xfrm>
            <a:off x="1815711" y="1936775"/>
            <a:ext cx="6417167" cy="4556100"/>
            <a:chOff x="1815711" y="1936775"/>
            <a:chExt cx="6417167" cy="4556100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587D92C6-97BB-A040-BFB0-5541ED1721B8}"/>
                </a:ext>
              </a:extLst>
            </p:cNvPr>
            <p:cNvGrpSpPr/>
            <p:nvPr/>
          </p:nvGrpSpPr>
          <p:grpSpPr>
            <a:xfrm>
              <a:off x="1815711" y="1936775"/>
              <a:ext cx="6417167" cy="4556100"/>
              <a:chOff x="934362" y="1920676"/>
              <a:chExt cx="6417167" cy="4556100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B185810-5F77-8A41-8A8B-2EA25811E1D7}"/>
                  </a:ext>
                </a:extLst>
              </p:cNvPr>
              <p:cNvGrpSpPr/>
              <p:nvPr/>
            </p:nvGrpSpPr>
            <p:grpSpPr>
              <a:xfrm>
                <a:off x="2141599" y="3420995"/>
                <a:ext cx="3520039" cy="1467279"/>
                <a:chOff x="3030599" y="2603500"/>
                <a:chExt cx="3520039" cy="1467279"/>
              </a:xfrm>
            </p:grpSpPr>
            <p:sp>
              <p:nvSpPr>
                <p:cNvPr id="4" name="椭圆 3">
                  <a:extLst>
                    <a:ext uri="{FF2B5EF4-FFF2-40B4-BE49-F238E27FC236}">
                      <a16:creationId xmlns:a16="http://schemas.microsoft.com/office/drawing/2014/main" id="{0CEF0CFA-ACA5-1541-8EA0-0E53BB8BEE8C}"/>
                    </a:ext>
                  </a:extLst>
                </p:cNvPr>
                <p:cNvSpPr/>
                <p:nvPr/>
              </p:nvSpPr>
              <p:spPr>
                <a:xfrm>
                  <a:off x="5594927" y="3046166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C1B6171A-3E51-8C4B-BBD9-B195489ED0BE}"/>
                    </a:ext>
                  </a:extLst>
                </p:cNvPr>
                <p:cNvSpPr/>
                <p:nvPr/>
              </p:nvSpPr>
              <p:spPr>
                <a:xfrm>
                  <a:off x="3030599" y="3046166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cxnSp>
              <p:nvCxnSpPr>
                <p:cNvPr id="6" name="直线箭头连接符 5">
                  <a:extLst>
                    <a:ext uri="{FF2B5EF4-FFF2-40B4-BE49-F238E27FC236}">
                      <a16:creationId xmlns:a16="http://schemas.microsoft.com/office/drawing/2014/main" id="{69792B61-B4D6-8042-B75A-A139101F41A8}"/>
                    </a:ext>
                  </a:extLst>
                </p:cNvPr>
                <p:cNvCxnSpPr>
                  <a:stCxn id="4" idx="2"/>
                  <a:endCxn id="5" idx="3"/>
                </p:cNvCxnSpPr>
                <p:nvPr/>
              </p:nvCxnSpPr>
              <p:spPr>
                <a:xfrm flipH="1">
                  <a:off x="3709472" y="3385603"/>
                  <a:ext cx="1885455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0C2AD61E-F13A-2048-A72F-277CD2FDF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65440" y="3157490"/>
                      <a:ext cx="314189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0C2AD61E-F13A-2048-A72F-277CD2FDF5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65440" y="3157490"/>
                      <a:ext cx="314189" cy="43088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1538" r="-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文本框 7">
                      <a:extLst>
                        <a:ext uri="{FF2B5EF4-FFF2-40B4-BE49-F238E27FC236}">
                          <a16:creationId xmlns:a16="http://schemas.microsoft.com/office/drawing/2014/main" id="{3BC4A281-53A9-4B4A-AC73-9581E8171F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02363" y="3170157"/>
                      <a:ext cx="30694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8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8" name="文本框 7">
                      <a:extLst>
                        <a:ext uri="{FF2B5EF4-FFF2-40B4-BE49-F238E27FC236}">
                          <a16:creationId xmlns:a16="http://schemas.microsoft.com/office/drawing/2014/main" id="{3BC4A281-53A9-4B4A-AC73-9581E8171F3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02363" y="3170157"/>
                      <a:ext cx="306944" cy="43088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2000" r="-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" name="直线箭头连接符 8">
                  <a:extLst>
                    <a:ext uri="{FF2B5EF4-FFF2-40B4-BE49-F238E27FC236}">
                      <a16:creationId xmlns:a16="http://schemas.microsoft.com/office/drawing/2014/main" id="{ED75DF10-4AAE-6B4D-B158-7898BC3DD9DD}"/>
                    </a:ext>
                  </a:extLst>
                </p:cNvPr>
                <p:cNvCxnSpPr/>
                <p:nvPr/>
              </p:nvCxnSpPr>
              <p:spPr>
                <a:xfrm>
                  <a:off x="3861708" y="3201528"/>
                  <a:ext cx="1588127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文本框 9">
                      <a:extLst>
                        <a:ext uri="{FF2B5EF4-FFF2-40B4-BE49-F238E27FC236}">
                          <a16:creationId xmlns:a16="http://schemas.microsoft.com/office/drawing/2014/main" id="{0DAD0095-8715-8348-9ABD-2131FA4534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03840" y="2734363"/>
                      <a:ext cx="9171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US" altLang="zh-CN" sz="24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文本框 9">
                      <a:extLst>
                        <a:ext uri="{FF2B5EF4-FFF2-40B4-BE49-F238E27FC236}">
                          <a16:creationId xmlns:a16="http://schemas.microsoft.com/office/drawing/2014/main" id="{0DAD0095-8715-8348-9ABD-2131FA4534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03840" y="2734363"/>
                      <a:ext cx="917111" cy="461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042C08C8-4A5B-BD4D-983C-834BB7943F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19375" y="3609114"/>
                      <a:ext cx="9171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US" altLang="zh-CN" sz="24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042C08C8-4A5B-BD4D-983C-834BB7943FF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19375" y="3609114"/>
                      <a:ext cx="917111" cy="46166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直线箭头连接符 11">
                  <a:extLst>
                    <a:ext uri="{FF2B5EF4-FFF2-40B4-BE49-F238E27FC236}">
                      <a16:creationId xmlns:a16="http://schemas.microsoft.com/office/drawing/2014/main" id="{A3CD5D59-5275-2744-A6A1-FB82D29EE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1708" y="3588377"/>
                  <a:ext cx="1562706" cy="12667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DB2657DC-C040-DA46-A634-3702CB5599D1}"/>
                    </a:ext>
                  </a:extLst>
                </p:cNvPr>
                <p:cNvSpPr txBox="1"/>
                <p:nvPr/>
              </p:nvSpPr>
              <p:spPr>
                <a:xfrm>
                  <a:off x="5594927" y="2603500"/>
                  <a:ext cx="9557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variable</a:t>
                  </a:r>
                  <a:endParaRPr kumimoji="1" lang="zh-CN" altLang="en-US" dirty="0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128C895D-786F-9C41-B89D-12282EFCB02F}"/>
                  </a:ext>
                </a:extLst>
              </p:cNvPr>
              <p:cNvGrpSpPr/>
              <p:nvPr/>
            </p:nvGrpSpPr>
            <p:grpSpPr>
              <a:xfrm>
                <a:off x="2035455" y="1920676"/>
                <a:ext cx="678873" cy="678873"/>
                <a:chOff x="4858327" y="4016061"/>
                <a:chExt cx="678873" cy="678873"/>
              </a:xfrm>
            </p:grpSpPr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633440FE-69FA-2446-A824-9879511A729A}"/>
                    </a:ext>
                  </a:extLst>
                </p:cNvPr>
                <p:cNvSpPr/>
                <p:nvPr/>
              </p:nvSpPr>
              <p:spPr>
                <a:xfrm>
                  <a:off x="4858327" y="4016061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186A878-76D9-014F-9739-BBE3A04303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2518" y="4130085"/>
                      <a:ext cx="46160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186A878-76D9-014F-9739-BBE3A04303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92518" y="4130085"/>
                      <a:ext cx="461601" cy="43088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8108"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68996415-F85D-E744-8609-1E03A1FA6D1F}"/>
                  </a:ext>
                </a:extLst>
              </p:cNvPr>
              <p:cNvGrpSpPr/>
              <p:nvPr/>
            </p:nvGrpSpPr>
            <p:grpSpPr>
              <a:xfrm>
                <a:off x="934362" y="2444898"/>
                <a:ext cx="678873" cy="678873"/>
                <a:chOff x="4858327" y="4016061"/>
                <a:chExt cx="678873" cy="678873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0E75511F-6D5F-484D-86B8-8EBFE19E048D}"/>
                    </a:ext>
                  </a:extLst>
                </p:cNvPr>
                <p:cNvSpPr/>
                <p:nvPr/>
              </p:nvSpPr>
              <p:spPr>
                <a:xfrm>
                  <a:off x="4858327" y="4016061"/>
                  <a:ext cx="678873" cy="6788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E7C904DE-69A5-0D45-9550-7978B0FA85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2518" y="4130085"/>
                      <a:ext cx="45589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E7C904DE-69A5-0D45-9550-7978B0FA859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92518" y="4130085"/>
                      <a:ext cx="455894" cy="43088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8108" r="-2703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3" name="直线箭头连接符 22">
                <a:extLst>
                  <a:ext uri="{FF2B5EF4-FFF2-40B4-BE49-F238E27FC236}">
                    <a16:creationId xmlns:a16="http://schemas.microsoft.com/office/drawing/2014/main" id="{849E96C5-DD96-2144-B9CC-2023D9B7D506}"/>
                  </a:ext>
                </a:extLst>
              </p:cNvPr>
              <p:cNvCxnSpPr>
                <a:cxnSpLocks/>
                <a:stCxn id="16" idx="4"/>
                <a:endCxn id="5" idx="0"/>
              </p:cNvCxnSpPr>
              <p:nvPr/>
            </p:nvCxnSpPr>
            <p:spPr>
              <a:xfrm>
                <a:off x="2374892" y="2599549"/>
                <a:ext cx="106144" cy="12641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箭头连接符 25">
                <a:extLst>
                  <a:ext uri="{FF2B5EF4-FFF2-40B4-BE49-F238E27FC236}">
                    <a16:creationId xmlns:a16="http://schemas.microsoft.com/office/drawing/2014/main" id="{3CC964CD-FDAB-B444-82B6-B5FAF42988BF}"/>
                  </a:ext>
                </a:extLst>
              </p:cNvPr>
              <p:cNvCxnSpPr>
                <a:cxnSpLocks/>
                <a:stCxn id="20" idx="5"/>
                <a:endCxn id="5" idx="0"/>
              </p:cNvCxnSpPr>
              <p:nvPr/>
            </p:nvCxnSpPr>
            <p:spPr>
              <a:xfrm>
                <a:off x="1513816" y="3024352"/>
                <a:ext cx="967220" cy="8393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53E4878-E2A1-764D-B0E8-CB021AF14C78}"/>
                      </a:ext>
                    </a:extLst>
                  </p:cNvPr>
                  <p:cNvSpPr txBox="1"/>
                  <p:nvPr/>
                </p:nvSpPr>
                <p:spPr>
                  <a:xfrm>
                    <a:off x="4247486" y="5181065"/>
                    <a:ext cx="10161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53E4878-E2A1-764D-B0E8-CB021AF14C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7486" y="5181065"/>
                    <a:ext cx="1016176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直线箭头连接符 40">
                <a:extLst>
                  <a:ext uri="{FF2B5EF4-FFF2-40B4-BE49-F238E27FC236}">
                    <a16:creationId xmlns:a16="http://schemas.microsoft.com/office/drawing/2014/main" id="{58052966-3CFE-684D-BA1B-AFB699B749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7772" y="2774365"/>
                <a:ext cx="106144" cy="79787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BCAD4307-1C62-EE4F-9790-1AF19A42E48A}"/>
                  </a:ext>
                </a:extLst>
              </p:cNvPr>
              <p:cNvGrpSpPr/>
              <p:nvPr/>
            </p:nvGrpSpPr>
            <p:grpSpPr>
              <a:xfrm>
                <a:off x="5190783" y="5797903"/>
                <a:ext cx="678873" cy="678873"/>
                <a:chOff x="5190783" y="5797903"/>
                <a:chExt cx="678873" cy="67887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A650C74B-5A8F-9744-B155-8DBD82DCCEEA}"/>
                    </a:ext>
                  </a:extLst>
                </p:cNvPr>
                <p:cNvSpPr/>
                <p:nvPr/>
              </p:nvSpPr>
              <p:spPr>
                <a:xfrm>
                  <a:off x="5190783" y="5797903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B79EDF98-740D-A64E-8210-25357E6174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01695" y="5921895"/>
                      <a:ext cx="45704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B79EDF98-740D-A64E-8210-25357E6174B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01695" y="5921895"/>
                      <a:ext cx="457048" cy="43088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8108" r="-5405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7A456A59-433F-4E46-A788-19FF66341EC2}"/>
                  </a:ext>
                </a:extLst>
              </p:cNvPr>
              <p:cNvGrpSpPr/>
              <p:nvPr/>
            </p:nvGrpSpPr>
            <p:grpSpPr>
              <a:xfrm>
                <a:off x="6672656" y="5192950"/>
                <a:ext cx="678873" cy="678873"/>
                <a:chOff x="6599106" y="5814002"/>
                <a:chExt cx="678873" cy="678873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86800CC4-B210-C042-AA26-A0CCCDBE4C50}"/>
                    </a:ext>
                  </a:extLst>
                </p:cNvPr>
                <p:cNvSpPr/>
                <p:nvPr/>
              </p:nvSpPr>
              <p:spPr>
                <a:xfrm>
                  <a:off x="6599106" y="5814002"/>
                  <a:ext cx="678873" cy="6788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8D8B6713-DAB3-044B-9130-4F62F728CC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10018" y="5937994"/>
                      <a:ext cx="56278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8D8B6713-DAB3-044B-9130-4F62F728CC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10018" y="5937994"/>
                      <a:ext cx="562783" cy="43088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6667" b="-5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0" name="直线箭头连接符 49">
                <a:extLst>
                  <a:ext uri="{FF2B5EF4-FFF2-40B4-BE49-F238E27FC236}">
                    <a16:creationId xmlns:a16="http://schemas.microsoft.com/office/drawing/2014/main" id="{09C39909-D7D4-F04E-BC8C-E5B237D8C390}"/>
                  </a:ext>
                </a:extLst>
              </p:cNvPr>
              <p:cNvCxnSpPr>
                <a:cxnSpLocks/>
                <a:stCxn id="4" idx="5"/>
                <a:endCxn id="46" idx="1"/>
              </p:cNvCxnSpPr>
              <p:nvPr/>
            </p:nvCxnSpPr>
            <p:spPr>
              <a:xfrm>
                <a:off x="5285381" y="4443115"/>
                <a:ext cx="1387275" cy="10892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EA6FAEB1-6856-DF45-9FF0-35F712DB1E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78482" y="4606921"/>
                <a:ext cx="401721" cy="1068312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箭头连接符 56">
                <a:extLst>
                  <a:ext uri="{FF2B5EF4-FFF2-40B4-BE49-F238E27FC236}">
                    <a16:creationId xmlns:a16="http://schemas.microsoft.com/office/drawing/2014/main" id="{68FC444E-0207-4848-B919-0F916D48149F}"/>
                  </a:ext>
                </a:extLst>
              </p:cNvPr>
              <p:cNvCxnSpPr>
                <a:cxnSpLocks/>
                <a:stCxn id="4" idx="4"/>
                <a:endCxn id="42" idx="0"/>
              </p:cNvCxnSpPr>
              <p:nvPr/>
            </p:nvCxnSpPr>
            <p:spPr>
              <a:xfrm>
                <a:off x="5045364" y="4542534"/>
                <a:ext cx="484856" cy="12553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99E6376-1E0C-3A42-8981-44A3DC3931B9}"/>
                      </a:ext>
                    </a:extLst>
                  </p:cNvPr>
                  <p:cNvSpPr txBox="1"/>
                  <p:nvPr/>
                </p:nvSpPr>
                <p:spPr>
                  <a:xfrm>
                    <a:off x="2650275" y="2879345"/>
                    <a:ext cx="10205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99E6376-1E0C-3A42-8981-44A3DC3931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0275" y="2879345"/>
                    <a:ext cx="1020536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9C1547F9-8F5B-1148-8514-71E7D2EA7BFE}"/>
                </a:ext>
              </a:extLst>
            </p:cNvPr>
            <p:cNvCxnSpPr>
              <a:cxnSpLocks/>
            </p:cNvCxnSpPr>
            <p:nvPr/>
          </p:nvCxnSpPr>
          <p:spPr>
            <a:xfrm>
              <a:off x="2688186" y="3061140"/>
              <a:ext cx="514563" cy="56371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箭头连接符 65">
              <a:extLst>
                <a:ext uri="{FF2B5EF4-FFF2-40B4-BE49-F238E27FC236}">
                  <a16:creationId xmlns:a16="http://schemas.microsoft.com/office/drawing/2014/main" id="{4847A019-3A4B-1942-80ED-13AFF2EEC0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8980" y="4679299"/>
              <a:ext cx="1136754" cy="939984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4AF8E31-BB2E-F249-9A24-E864CA69956B}"/>
                  </a:ext>
                </a:extLst>
              </p:cNvPr>
              <p:cNvSpPr txBox="1"/>
              <p:nvPr/>
            </p:nvSpPr>
            <p:spPr>
              <a:xfrm>
                <a:off x="7527664" y="2927153"/>
                <a:ext cx="3952300" cy="82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" altLang="zh-CN" dirty="0"/>
                  <a:t> </a:t>
                </a:r>
                <a:r>
                  <a:rPr lang="en" altLang="zh-CN" dirty="0">
                    <a:solidFill>
                      <a:schemeClr val="accent1"/>
                    </a:solidFill>
                  </a:rPr>
                  <a:t>the vector of neighboring variable</a:t>
                </a:r>
              </a:p>
              <a:p>
                <a:r>
                  <a:rPr lang="en" altLang="zh-CN" dirty="0">
                    <a:solidFill>
                      <a:schemeClr val="accent1"/>
                    </a:solidFill>
                  </a:rPr>
                  <a:t> nodes to the factor node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" altLang="zh-CN" sz="2400" dirty="0">
                    <a:solidFill>
                      <a:schemeClr val="accent1"/>
                    </a:solidFill>
                  </a:rPr>
                  <a:t> </a:t>
                </a:r>
                <a:endParaRPr kumimoji="1" lang="en-US" altLang="zh-CN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4AF8E31-BB2E-F249-9A24-E864CA699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664" y="2927153"/>
                <a:ext cx="3952300" cy="822469"/>
              </a:xfrm>
              <a:prstGeom prst="rect">
                <a:avLst/>
              </a:prstGeom>
              <a:blipFill>
                <a:blip r:embed="rId14"/>
                <a:stretch>
                  <a:fillRect r="-321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59CDA6B-B391-3C4B-B81D-25BB2E4FDC19}"/>
                  </a:ext>
                </a:extLst>
              </p:cNvPr>
              <p:cNvSpPr txBox="1"/>
              <p:nvPr/>
            </p:nvSpPr>
            <p:spPr>
              <a:xfrm>
                <a:off x="7535310" y="3966124"/>
                <a:ext cx="343421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" altLang="zh-CN" dirty="0"/>
                  <a:t> </a:t>
                </a:r>
                <a:r>
                  <a:rPr lang="en" altLang="zh-CN" dirty="0">
                    <a:solidFill>
                      <a:schemeClr val="accent1"/>
                    </a:solidFill>
                  </a:rPr>
                  <a:t>the vector of variable node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kumimoji="1" lang="en-US" altLang="zh-CN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59CDA6B-B391-3C4B-B81D-25BB2E4FD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310" y="3966124"/>
                <a:ext cx="3434210" cy="453137"/>
              </a:xfrm>
              <a:prstGeom prst="rect">
                <a:avLst/>
              </a:prstGeom>
              <a:blipFill>
                <a:blip r:embed="rId1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椭圆 70">
            <a:extLst>
              <a:ext uri="{FF2B5EF4-FFF2-40B4-BE49-F238E27FC236}">
                <a16:creationId xmlns:a16="http://schemas.microsoft.com/office/drawing/2014/main" id="{8AC3AF88-2D27-A94C-8376-A64555BDDECD}"/>
              </a:ext>
            </a:extLst>
          </p:cNvPr>
          <p:cNvSpPr/>
          <p:nvPr/>
        </p:nvSpPr>
        <p:spPr>
          <a:xfrm>
            <a:off x="4456753" y="1790107"/>
            <a:ext cx="2442811" cy="1068238"/>
          </a:xfrm>
          <a:custGeom>
            <a:avLst/>
            <a:gdLst>
              <a:gd name="connsiteX0" fmla="*/ 0 w 2442811"/>
              <a:gd name="connsiteY0" fmla="*/ 534119 h 1068238"/>
              <a:gd name="connsiteX1" fmla="*/ 1221406 w 2442811"/>
              <a:gd name="connsiteY1" fmla="*/ 0 h 1068238"/>
              <a:gd name="connsiteX2" fmla="*/ 2442812 w 2442811"/>
              <a:gd name="connsiteY2" fmla="*/ 534119 h 1068238"/>
              <a:gd name="connsiteX3" fmla="*/ 1221406 w 2442811"/>
              <a:gd name="connsiteY3" fmla="*/ 1068238 h 1068238"/>
              <a:gd name="connsiteX4" fmla="*/ 0 w 2442811"/>
              <a:gd name="connsiteY4" fmla="*/ 534119 h 106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811" h="1068238" extrusionOk="0">
                <a:moveTo>
                  <a:pt x="0" y="534119"/>
                </a:moveTo>
                <a:cubicBezTo>
                  <a:pt x="-97415" y="179045"/>
                  <a:pt x="529861" y="6373"/>
                  <a:pt x="1221406" y="0"/>
                </a:cubicBezTo>
                <a:cubicBezTo>
                  <a:pt x="1942175" y="9727"/>
                  <a:pt x="2381121" y="241095"/>
                  <a:pt x="2442812" y="534119"/>
                </a:cubicBezTo>
                <a:cubicBezTo>
                  <a:pt x="2316285" y="952666"/>
                  <a:pt x="1872658" y="1197093"/>
                  <a:pt x="1221406" y="1068238"/>
                </a:cubicBezTo>
                <a:cubicBezTo>
                  <a:pt x="535710" y="1062147"/>
                  <a:pt x="58735" y="857169"/>
                  <a:pt x="0" y="534119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5137115-A115-CF40-A650-49BF2CF94F2B}"/>
              </a:ext>
            </a:extLst>
          </p:cNvPr>
          <p:cNvSpPr txBox="1"/>
          <p:nvPr/>
        </p:nvSpPr>
        <p:spPr>
          <a:xfrm>
            <a:off x="5156551" y="2812942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integration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624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497798-E972-5644-A6A8-A7842A81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Module A &amp; Module B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081936-E55B-034F-81FA-485DD289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26" y="7748189"/>
            <a:ext cx="6376424" cy="3868542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4FA69D1D-3C1A-BB44-99F2-92F06AE175F2}"/>
              </a:ext>
            </a:extLst>
          </p:cNvPr>
          <p:cNvGrpSpPr/>
          <p:nvPr/>
        </p:nvGrpSpPr>
        <p:grpSpPr>
          <a:xfrm>
            <a:off x="3255428" y="1209565"/>
            <a:ext cx="6058728" cy="2154766"/>
            <a:chOff x="1836092" y="2550233"/>
            <a:chExt cx="6058728" cy="215476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D915854-5EAE-9E4B-B3E0-B16EE39C1E41}"/>
                </a:ext>
              </a:extLst>
            </p:cNvPr>
            <p:cNvGrpSpPr/>
            <p:nvPr/>
          </p:nvGrpSpPr>
          <p:grpSpPr>
            <a:xfrm>
              <a:off x="1836092" y="2690578"/>
              <a:ext cx="1798820" cy="1708879"/>
              <a:chOff x="1836092" y="2690578"/>
              <a:chExt cx="1798820" cy="1708879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8FEE53B-FEE8-C840-B259-4E59F73ADEBF}"/>
                  </a:ext>
                </a:extLst>
              </p:cNvPr>
              <p:cNvSpPr/>
              <p:nvPr/>
            </p:nvSpPr>
            <p:spPr>
              <a:xfrm>
                <a:off x="1836092" y="2690578"/>
                <a:ext cx="1798820" cy="17088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52A76A4-BD93-EE44-904A-2FF9C797DB39}"/>
                  </a:ext>
                </a:extLst>
              </p:cNvPr>
              <p:cNvSpPr txBox="1"/>
              <p:nvPr/>
            </p:nvSpPr>
            <p:spPr>
              <a:xfrm>
                <a:off x="1836092" y="2735293"/>
                <a:ext cx="827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FF0000"/>
                    </a:solidFill>
                  </a:rPr>
                  <a:t>Part A</a:t>
                </a:r>
                <a:endParaRPr kumimoji="1"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188D792-BC8B-BB4A-9644-5D02104C9405}"/>
                </a:ext>
              </a:extLst>
            </p:cNvPr>
            <p:cNvGrpSpPr/>
            <p:nvPr/>
          </p:nvGrpSpPr>
          <p:grpSpPr>
            <a:xfrm>
              <a:off x="6096000" y="2690578"/>
              <a:ext cx="1798820" cy="1708879"/>
              <a:chOff x="1836092" y="2690578"/>
              <a:chExt cx="1798820" cy="1708879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5636528-B708-A84F-B73D-C3CE9923D5FB}"/>
                  </a:ext>
                </a:extLst>
              </p:cNvPr>
              <p:cNvSpPr/>
              <p:nvPr/>
            </p:nvSpPr>
            <p:spPr>
              <a:xfrm>
                <a:off x="1836092" y="2690578"/>
                <a:ext cx="1798820" cy="17088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94852D4-C150-C442-A9E1-040840E4CE4B}"/>
                  </a:ext>
                </a:extLst>
              </p:cNvPr>
              <p:cNvSpPr txBox="1"/>
              <p:nvPr/>
            </p:nvSpPr>
            <p:spPr>
              <a:xfrm>
                <a:off x="1836092" y="2735293"/>
                <a:ext cx="8114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00B050"/>
                    </a:solidFill>
                  </a:rPr>
                  <a:t>Part B</a:t>
                </a:r>
                <a:endParaRPr kumimoji="1" lang="zh-CN" altLang="en-US" b="1" dirty="0">
                  <a:solidFill>
                    <a:srgbClr val="00B050"/>
                  </a:solidFill>
                </a:endParaRPr>
              </a:p>
            </p:txBody>
          </p:sp>
        </p:grp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F7203AC2-DBA2-8D4B-B6D4-C25E376C7EC1}"/>
                </a:ext>
              </a:extLst>
            </p:cNvPr>
            <p:cNvCxnSpPr/>
            <p:nvPr/>
          </p:nvCxnSpPr>
          <p:spPr>
            <a:xfrm flipH="1">
              <a:off x="3634912" y="3104625"/>
              <a:ext cx="24610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9485ABFD-7BD6-1A4B-B5C2-676E215C510C}"/>
                    </a:ext>
                  </a:extLst>
                </p:cNvPr>
                <p:cNvSpPr txBox="1"/>
                <p:nvPr/>
              </p:nvSpPr>
              <p:spPr>
                <a:xfrm>
                  <a:off x="5066943" y="2550233"/>
                  <a:ext cx="953403" cy="497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9485ABFD-7BD6-1A4B-B5C2-676E215C51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943" y="2550233"/>
                  <a:ext cx="953403" cy="497700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08D56F4D-D589-0D4F-BB5B-479CB0769CE0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4758024" y="3096658"/>
              <a:ext cx="0" cy="8518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E424D80-A9EB-0946-834A-9852DE86F77E}"/>
                </a:ext>
              </a:extLst>
            </p:cNvPr>
            <p:cNvGrpSpPr/>
            <p:nvPr/>
          </p:nvGrpSpPr>
          <p:grpSpPr>
            <a:xfrm>
              <a:off x="4449105" y="3948472"/>
              <a:ext cx="617838" cy="450985"/>
              <a:chOff x="4247618" y="3949465"/>
              <a:chExt cx="617838" cy="450985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6399B09-B0EE-FF4F-812C-C96C33874CC8}"/>
                  </a:ext>
                </a:extLst>
              </p:cNvPr>
              <p:cNvSpPr/>
              <p:nvPr/>
            </p:nvSpPr>
            <p:spPr>
              <a:xfrm>
                <a:off x="4247618" y="3949465"/>
                <a:ext cx="617838" cy="4509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8EF450F-2A71-E541-B81B-020F76766FE0}"/>
                  </a:ext>
                </a:extLst>
              </p:cNvPr>
              <p:cNvSpPr txBox="1"/>
              <p:nvPr/>
            </p:nvSpPr>
            <p:spPr>
              <a:xfrm>
                <a:off x="4317529" y="3990291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err="1">
                    <a:latin typeface="Times" pitchFamily="2" charset="0"/>
                  </a:rPr>
                  <a:t>ext</a:t>
                </a:r>
                <a:endParaRPr kumimoji="1" lang="zh-CN" altLang="en-US" dirty="0">
                  <a:latin typeface="Times" pitchFamily="2" charset="0"/>
                </a:endParaRPr>
              </a:p>
            </p:txBody>
          </p:sp>
        </p:grp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F92CAA57-7E43-074D-9FCD-CD788400E106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3634912" y="4173965"/>
              <a:ext cx="8141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3FFA41C7-5E80-7649-BF4F-8A486C87C378}"/>
                </a:ext>
              </a:extLst>
            </p:cNvPr>
            <p:cNvCxnSpPr>
              <a:cxnSpLocks/>
            </p:cNvCxnSpPr>
            <p:nvPr/>
          </p:nvCxnSpPr>
          <p:spPr>
            <a:xfrm>
              <a:off x="5066943" y="4173964"/>
              <a:ext cx="10290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9AA8A56C-C8CD-2E48-AF42-4B8DA111129B}"/>
                    </a:ext>
                  </a:extLst>
                </p:cNvPr>
                <p:cNvSpPr txBox="1"/>
                <p:nvPr/>
              </p:nvSpPr>
              <p:spPr>
                <a:xfrm>
                  <a:off x="3565306" y="4207299"/>
                  <a:ext cx="1014508" cy="497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9AA8A56C-C8CD-2E48-AF42-4B8DA11112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06" y="4207299"/>
                  <a:ext cx="1014508" cy="497700"/>
                </a:xfrm>
                <a:prstGeom prst="rect">
                  <a:avLst/>
                </a:prstGeom>
                <a:blipFill>
                  <a:blip r:embed="rId4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EF61E31-DD3F-7744-A5E4-ED6284714517}"/>
                  </a:ext>
                </a:extLst>
              </p:cNvPr>
              <p:cNvSpPr txBox="1"/>
              <p:nvPr/>
            </p:nvSpPr>
            <p:spPr>
              <a:xfrm>
                <a:off x="434019" y="4622148"/>
                <a:ext cx="299953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Times" pitchFamily="2" charset="0"/>
                  </a:rPr>
                  <a:t>Update for estimated posterior</a:t>
                </a:r>
              </a:p>
              <a:p>
                <a:r>
                  <a:rPr kumimoji="1" lang="en-US" altLang="zh-CN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EF61E31-DD3F-7744-A5E4-ED6284714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19" y="4622148"/>
                <a:ext cx="2999539" cy="646331"/>
              </a:xfrm>
              <a:prstGeom prst="rect">
                <a:avLst/>
              </a:prstGeom>
              <a:blipFill>
                <a:blip r:embed="rId5"/>
                <a:stretch>
                  <a:fillRect l="-1688" t="-3846" r="-844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F05ADB0-0EA5-5048-A464-C4BEEEAC58DB}"/>
                  </a:ext>
                </a:extLst>
              </p:cNvPr>
              <p:cNvSpPr txBox="1"/>
              <p:nvPr/>
            </p:nvSpPr>
            <p:spPr>
              <a:xfrm>
                <a:off x="408817" y="3778694"/>
                <a:ext cx="4020331" cy="715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0)</m:t>
                          </m:r>
                        </m:den>
                      </m:f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F05ADB0-0EA5-5048-A464-C4BEEEAC5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17" y="3778694"/>
                <a:ext cx="4020331" cy="715773"/>
              </a:xfrm>
              <a:prstGeom prst="rect">
                <a:avLst/>
              </a:prstGeom>
              <a:blipFill>
                <a:blip r:embed="rId6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49D36461-C446-794C-84AD-1606EC13CD04}"/>
              </a:ext>
            </a:extLst>
          </p:cNvPr>
          <p:cNvCxnSpPr>
            <a:cxnSpLocks/>
          </p:cNvCxnSpPr>
          <p:nvPr/>
        </p:nvCxnSpPr>
        <p:spPr>
          <a:xfrm>
            <a:off x="724395" y="4309355"/>
            <a:ext cx="0" cy="312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976A1D6-5F3F-1048-993F-99C9B0754968}"/>
              </a:ext>
            </a:extLst>
          </p:cNvPr>
          <p:cNvCxnSpPr>
            <a:cxnSpLocks/>
          </p:cNvCxnSpPr>
          <p:nvPr/>
        </p:nvCxnSpPr>
        <p:spPr>
          <a:xfrm>
            <a:off x="1933788" y="5268479"/>
            <a:ext cx="0" cy="312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D0FD79E-CD6F-374C-AFA2-06EEA2D76E00}"/>
                  </a:ext>
                </a:extLst>
              </p:cNvPr>
              <p:cNvSpPr txBox="1"/>
              <p:nvPr/>
            </p:nvSpPr>
            <p:spPr>
              <a:xfrm>
                <a:off x="558140" y="5890161"/>
                <a:ext cx="3565976" cy="702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D0FD79E-CD6F-374C-AFA2-06EEA2D76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40" y="5890161"/>
                <a:ext cx="3565976" cy="702949"/>
              </a:xfrm>
              <a:prstGeom prst="rect">
                <a:avLst/>
              </a:prstGeom>
              <a:blipFill>
                <a:blip r:embed="rId7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1E452376-3E43-C24E-B581-8B425B95C8F3}"/>
              </a:ext>
            </a:extLst>
          </p:cNvPr>
          <p:cNvCxnSpPr>
            <a:cxnSpLocks/>
            <a:stCxn id="43" idx="3"/>
            <a:endCxn id="49" idx="1"/>
          </p:cNvCxnSpPr>
          <p:nvPr/>
        </p:nvCxnSpPr>
        <p:spPr>
          <a:xfrm flipV="1">
            <a:off x="4124116" y="6241635"/>
            <a:ext cx="23942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8ABA2549-7987-1C48-9FBF-B6FF783B7E76}"/>
                  </a:ext>
                </a:extLst>
              </p:cNvPr>
              <p:cNvSpPr txBox="1"/>
              <p:nvPr/>
            </p:nvSpPr>
            <p:spPr>
              <a:xfrm>
                <a:off x="6518368" y="5880767"/>
                <a:ext cx="3161635" cy="721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8ABA2549-7987-1C48-9FBF-B6FF783B7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368" y="5880767"/>
                <a:ext cx="3161635" cy="721736"/>
              </a:xfrm>
              <a:prstGeom prst="rect">
                <a:avLst/>
              </a:prstGeom>
              <a:blipFill>
                <a:blip r:embed="rId8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997C048-19E0-E54C-B353-52E977896669}"/>
                  </a:ext>
                </a:extLst>
              </p:cNvPr>
              <p:cNvSpPr txBox="1"/>
              <p:nvPr/>
            </p:nvSpPr>
            <p:spPr>
              <a:xfrm>
                <a:off x="8848130" y="6463329"/>
                <a:ext cx="3555204" cy="459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997C048-19E0-E54C-B353-52E977896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130" y="6463329"/>
                <a:ext cx="3555204" cy="459100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BEA57182-5FD5-4A4B-8AF7-73CB987768CE}"/>
              </a:ext>
            </a:extLst>
          </p:cNvPr>
          <p:cNvCxnSpPr>
            <a:cxnSpLocks/>
          </p:cNvCxnSpPr>
          <p:nvPr/>
        </p:nvCxnSpPr>
        <p:spPr>
          <a:xfrm flipV="1">
            <a:off x="6800691" y="5731019"/>
            <a:ext cx="0" cy="2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79241D1-37AF-314E-B1FE-53835BAA7741}"/>
                  </a:ext>
                </a:extLst>
              </p:cNvPr>
              <p:cNvSpPr txBox="1"/>
              <p:nvPr/>
            </p:nvSpPr>
            <p:spPr>
              <a:xfrm>
                <a:off x="6671493" y="4523908"/>
                <a:ext cx="3829938" cy="656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79241D1-37AF-314E-B1FE-53835BAA7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493" y="4523908"/>
                <a:ext cx="3829938" cy="6564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CD266383-7160-4D4C-A978-E8A614F5485F}"/>
                  </a:ext>
                </a:extLst>
              </p:cNvPr>
              <p:cNvSpPr txBox="1"/>
              <p:nvPr/>
            </p:nvSpPr>
            <p:spPr>
              <a:xfrm>
                <a:off x="6671493" y="5246813"/>
                <a:ext cx="3829938" cy="60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zh-CN" alt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zh-CN" alt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CD266383-7160-4D4C-A978-E8A614F54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493" y="5246813"/>
                <a:ext cx="3829938" cy="60971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413797E-7F3F-BE46-937E-33393A86546A}"/>
                  </a:ext>
                </a:extLst>
              </p:cNvPr>
              <p:cNvSpPr txBox="1"/>
              <p:nvPr/>
            </p:nvSpPr>
            <p:spPr>
              <a:xfrm>
                <a:off x="5404659" y="3582332"/>
                <a:ext cx="3389839" cy="406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zh-CN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413797E-7F3F-BE46-937E-33393A865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59" y="3582332"/>
                <a:ext cx="3389839" cy="4067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90225FB6-60C1-3D41-97FD-982BC36565FC}"/>
              </a:ext>
            </a:extLst>
          </p:cNvPr>
          <p:cNvCxnSpPr>
            <a:cxnSpLocks/>
          </p:cNvCxnSpPr>
          <p:nvPr/>
        </p:nvCxnSpPr>
        <p:spPr>
          <a:xfrm flipV="1">
            <a:off x="9674154" y="4159607"/>
            <a:ext cx="0" cy="2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CA46A63F-4F46-864F-A444-30649985C7B8}"/>
                  </a:ext>
                </a:extLst>
              </p:cNvPr>
              <p:cNvSpPr txBox="1"/>
              <p:nvPr/>
            </p:nvSpPr>
            <p:spPr>
              <a:xfrm>
                <a:off x="9000897" y="3301871"/>
                <a:ext cx="3249670" cy="813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CA46A63F-4F46-864F-A444-30649985C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897" y="3301871"/>
                <a:ext cx="3249670" cy="8133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6664F745-C00E-FF45-99B7-2836FCCAA53D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8794498" y="3770497"/>
            <a:ext cx="182862" cy="15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5F0A3F97-2076-D14A-8A65-0078980226ED}"/>
              </a:ext>
            </a:extLst>
          </p:cNvPr>
          <p:cNvCxnSpPr>
            <a:stCxn id="59" idx="1"/>
            <a:endCxn id="38" idx="3"/>
          </p:cNvCxnSpPr>
          <p:nvPr/>
        </p:nvCxnSpPr>
        <p:spPr>
          <a:xfrm flipH="1">
            <a:off x="4429148" y="3785721"/>
            <a:ext cx="975511" cy="3508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1937D1A3-8E20-614D-8688-29331D982F40}"/>
                  </a:ext>
                </a:extLst>
              </p:cNvPr>
              <p:cNvSpPr txBox="1"/>
              <p:nvPr/>
            </p:nvSpPr>
            <p:spPr>
              <a:xfrm>
                <a:off x="4096368" y="4297999"/>
                <a:ext cx="2604238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zh-CN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 err="1">
                  <a:solidFill>
                    <a:srgbClr val="7030A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1937D1A3-8E20-614D-8688-29331D98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368" y="4297999"/>
                <a:ext cx="2604238" cy="40421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本框 69">
            <a:extLst>
              <a:ext uri="{FF2B5EF4-FFF2-40B4-BE49-F238E27FC236}">
                <a16:creationId xmlns:a16="http://schemas.microsoft.com/office/drawing/2014/main" id="{A265BC39-E002-304A-ABFE-C44AA921EDA3}"/>
              </a:ext>
            </a:extLst>
          </p:cNvPr>
          <p:cNvSpPr txBox="1"/>
          <p:nvPr/>
        </p:nvSpPr>
        <p:spPr>
          <a:xfrm>
            <a:off x="5037587" y="467884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7030A0"/>
                </a:solidFill>
                <a:latin typeface="Times" pitchFamily="2" charset="0"/>
              </a:rPr>
              <a:t>Why?</a:t>
            </a:r>
            <a:endParaRPr kumimoji="1" lang="zh-CN" altLang="en-US" dirty="0" err="1">
              <a:solidFill>
                <a:srgbClr val="7030A0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7A255D3-F4EB-434D-B463-52D175A4E21A}"/>
                  </a:ext>
                </a:extLst>
              </p:cNvPr>
              <p:cNvSpPr txBox="1"/>
              <p:nvPr/>
            </p:nvSpPr>
            <p:spPr>
              <a:xfrm>
                <a:off x="2645229" y="3363686"/>
                <a:ext cx="877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kumimoji="1" lang="en-US" altLang="zh-CN" dirty="0">
                    <a:solidFill>
                      <a:schemeClr val="accent1"/>
                    </a:solidFill>
                    <a:latin typeface="Times" pitchFamily="2" charset="0"/>
                  </a:rPr>
                  <a:t> frame</a:t>
                </a:r>
                <a:endParaRPr kumimoji="1" lang="zh-CN" altLang="en-US" dirty="0" err="1">
                  <a:solidFill>
                    <a:schemeClr val="accent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7A255D3-F4EB-434D-B463-52D175A4E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229" y="3363686"/>
                <a:ext cx="877997" cy="369332"/>
              </a:xfrm>
              <a:prstGeom prst="rect">
                <a:avLst/>
              </a:prstGeom>
              <a:blipFill>
                <a:blip r:embed="rId15"/>
                <a:stretch>
                  <a:fillRect t="-6667" r="-4286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BC21DA6F-0985-F449-A8AE-38D3AE80B12A}"/>
                  </a:ext>
                </a:extLst>
              </p:cNvPr>
              <p:cNvSpPr txBox="1"/>
              <p:nvPr/>
            </p:nvSpPr>
            <p:spPr>
              <a:xfrm>
                <a:off x="5561264" y="3367678"/>
                <a:ext cx="1290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kumimoji="1" lang="en-US" altLang="zh-CN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kumimoji="1" lang="en-US" altLang="zh-CN" dirty="0">
                    <a:solidFill>
                      <a:schemeClr val="accent1"/>
                    </a:solidFill>
                    <a:latin typeface="Times" pitchFamily="2" charset="0"/>
                  </a:rPr>
                  <a:t> frame</a:t>
                </a:r>
                <a:endParaRPr kumimoji="1" lang="zh-CN" altLang="en-US" dirty="0" err="1">
                  <a:solidFill>
                    <a:schemeClr val="accent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BC21DA6F-0985-F449-A8AE-38D3AE80B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64" y="3367678"/>
                <a:ext cx="1290738" cy="369332"/>
              </a:xfrm>
              <a:prstGeom prst="rect">
                <a:avLst/>
              </a:prstGeom>
              <a:blipFill>
                <a:blip r:embed="rId16"/>
                <a:stretch>
                  <a:fillRect t="-3226" r="-2913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568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4FE8F-696B-A54E-9D70-12CF0D4C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: Angular domain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2ED0B-6663-CA4E-8BB5-F71B99B45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Traditional CSI estimation (Theoretical </a:t>
            </a:r>
            <a:r>
              <a:rPr kumimoji="1"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Illustratino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Higher pilot cost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Not fully implementing the MIMO channel sparsity</a:t>
            </a:r>
          </a:p>
          <a:p>
            <a:pPr marL="457200" lvl="1" indent="0">
              <a:buNone/>
            </a:pP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0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Traditional RIS </a:t>
            </a:r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CSI</a:t>
            </a:r>
            <a:r>
              <a:rPr kumimoji="1" lang="zh-CN" altLang="en-US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estimation (RIS System Illustration)</a:t>
            </a:r>
          </a:p>
          <a:p>
            <a:pPr lvl="1"/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LS-based methods</a:t>
            </a:r>
          </a:p>
          <a:p>
            <a:pPr lvl="2"/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High dimension, which is lethal</a:t>
            </a:r>
            <a:r>
              <a:rPr kumimoji="1" lang="zh-CN" altLang="en-US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in high frequency </a:t>
            </a:r>
            <a:r>
              <a:rPr kumimoji="1" lang="en-US" altLang="zh-CN" dirty="0" err="1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mmWave</a:t>
            </a:r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system</a:t>
            </a:r>
          </a:p>
          <a:p>
            <a:pPr lvl="1"/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New concept: channel extrapolation</a:t>
            </a:r>
          </a:p>
          <a:p>
            <a:pPr lvl="2"/>
            <a:r>
              <a:rPr kumimoji="1" lang="en-US" altLang="zh-CN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AI-based, need training</a:t>
            </a:r>
          </a:p>
          <a:p>
            <a:pPr marL="457200" lvl="1" indent="0">
              <a:buNone/>
            </a:pP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Angular domain CSI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estimation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Suitable for </a:t>
            </a:r>
            <a:r>
              <a:rPr kumimoji="1"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mmWave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channel sparsity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Save pilot cost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Higher estimation accuracy</a:t>
            </a:r>
          </a:p>
        </p:txBody>
      </p:sp>
    </p:spTree>
    <p:extLst>
      <p:ext uri="{BB962C8B-B14F-4D97-AF65-F5344CB8AC3E}">
        <p14:creationId xmlns:p14="http://schemas.microsoft.com/office/powerpoint/2010/main" val="1563592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0EA13-1243-834D-8D00-CB072576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30123" cy="1325563"/>
          </a:xfrm>
        </p:spPr>
        <p:txBody>
          <a:bodyPr/>
          <a:lstStyle/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8F04ABD-6D03-3848-9CF4-80A5060932DA}"/>
              </a:ext>
            </a:extLst>
          </p:cNvPr>
          <p:cNvGrpSpPr/>
          <p:nvPr/>
        </p:nvGrpSpPr>
        <p:grpSpPr>
          <a:xfrm>
            <a:off x="6375901" y="1743120"/>
            <a:ext cx="515040" cy="512956"/>
            <a:chOff x="1850815" y="3663170"/>
            <a:chExt cx="515040" cy="512956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6D90CD6A-971B-994E-BAF0-82F0D861A655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79045719-5965-FC43-BEA7-8D45B3A2B44D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79045719-5965-FC43-BEA7-8D45B3A2B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2"/>
                  <a:stretch>
                    <a:fillRect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DE8112D-4BD1-F241-B54A-2975C6595B04}"/>
              </a:ext>
            </a:extLst>
          </p:cNvPr>
          <p:cNvGrpSpPr/>
          <p:nvPr/>
        </p:nvGrpSpPr>
        <p:grpSpPr>
          <a:xfrm>
            <a:off x="6374859" y="2776730"/>
            <a:ext cx="515040" cy="512956"/>
            <a:chOff x="4338731" y="3663171"/>
            <a:chExt cx="515040" cy="512956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BF7E619-9871-7B41-BE51-5E07569B63BC}"/>
                </a:ext>
              </a:extLst>
            </p:cNvPr>
            <p:cNvSpPr/>
            <p:nvPr/>
          </p:nvSpPr>
          <p:spPr>
            <a:xfrm>
              <a:off x="4340815" y="3663171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B30B047B-EDF3-164E-ABBE-B1C0D511DB49}"/>
                    </a:ext>
                  </a:extLst>
                </p:cNvPr>
                <p:cNvSpPr txBox="1"/>
                <p:nvPr/>
              </p:nvSpPr>
              <p:spPr>
                <a:xfrm>
                  <a:off x="4338731" y="3691493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B30B047B-EDF3-164E-ABBE-B1C0D511DB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8731" y="3691493"/>
                  <a:ext cx="412190" cy="381515"/>
                </a:xfrm>
                <a:prstGeom prst="rect">
                  <a:avLst/>
                </a:prstGeom>
                <a:blipFill>
                  <a:blip r:embed="rId3"/>
                  <a:stretch>
                    <a:fillRect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DFDD762-0AB7-C043-A157-E1C8A06463EB}"/>
              </a:ext>
            </a:extLst>
          </p:cNvPr>
          <p:cNvGrpSpPr/>
          <p:nvPr/>
        </p:nvGrpSpPr>
        <p:grpSpPr>
          <a:xfrm>
            <a:off x="6375901" y="3797063"/>
            <a:ext cx="515040" cy="512956"/>
            <a:chOff x="6831258" y="3663169"/>
            <a:chExt cx="515040" cy="512956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EADD6BF0-DD7A-B447-9780-B8FF1FED89EA}"/>
                </a:ext>
              </a:extLst>
            </p:cNvPr>
            <p:cNvSpPr/>
            <p:nvPr/>
          </p:nvSpPr>
          <p:spPr>
            <a:xfrm>
              <a:off x="6833342" y="3663169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DEF5D590-17CC-1741-8129-1824E226F9BB}"/>
                    </a:ext>
                  </a:extLst>
                </p:cNvPr>
                <p:cNvSpPr txBox="1"/>
                <p:nvPr/>
              </p:nvSpPr>
              <p:spPr>
                <a:xfrm>
                  <a:off x="6831258" y="3691491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DEF5D590-17CC-1741-8129-1824E226F9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258" y="3691491"/>
                  <a:ext cx="412190" cy="381515"/>
                </a:xfrm>
                <a:prstGeom prst="rect">
                  <a:avLst/>
                </a:prstGeom>
                <a:blipFill>
                  <a:blip r:embed="rId4"/>
                  <a:stretch>
                    <a:fillRect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2703EE5-2BB6-5945-8CDE-BA3BF6D92F09}"/>
              </a:ext>
            </a:extLst>
          </p:cNvPr>
          <p:cNvGrpSpPr/>
          <p:nvPr/>
        </p:nvGrpSpPr>
        <p:grpSpPr>
          <a:xfrm>
            <a:off x="6374859" y="6113467"/>
            <a:ext cx="515040" cy="512956"/>
            <a:chOff x="9072831" y="3648438"/>
            <a:chExt cx="515040" cy="512956"/>
          </a:xfrm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686CBD16-B0AB-A343-B296-16BD77B69BA7}"/>
                </a:ext>
              </a:extLst>
            </p:cNvPr>
            <p:cNvSpPr/>
            <p:nvPr/>
          </p:nvSpPr>
          <p:spPr>
            <a:xfrm>
              <a:off x="9074915" y="3648438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6A0BED96-558F-C444-8958-37C2B5B90165}"/>
                    </a:ext>
                  </a:extLst>
                </p:cNvPr>
                <p:cNvSpPr txBox="1"/>
                <p:nvPr/>
              </p:nvSpPr>
              <p:spPr>
                <a:xfrm>
                  <a:off x="9072831" y="3676760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6A0BED96-558F-C444-8958-37C2B5B901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2831" y="3676760"/>
                  <a:ext cx="412190" cy="381515"/>
                </a:xfrm>
                <a:prstGeom prst="rect">
                  <a:avLst/>
                </a:prstGeom>
                <a:blipFill>
                  <a:blip r:embed="rId5"/>
                  <a:stretch>
                    <a:fillRect r="-272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6421C08-D149-3643-A02F-B3ED230CCA79}"/>
              </a:ext>
            </a:extLst>
          </p:cNvPr>
          <p:cNvGrpSpPr/>
          <p:nvPr/>
        </p:nvGrpSpPr>
        <p:grpSpPr>
          <a:xfrm>
            <a:off x="4900921" y="2805052"/>
            <a:ext cx="519520" cy="417964"/>
            <a:chOff x="6306388" y="2752620"/>
            <a:chExt cx="519520" cy="417964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EFBC79F2-63FA-7548-A115-0DD2E6D94B96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C3A0A299-1648-6349-A3F1-22F4E1B3B501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C3A0A299-1648-6349-A3F1-22F4E1B3B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6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A7C3F16-384A-0945-9BF1-73838912D709}"/>
              </a:ext>
            </a:extLst>
          </p:cNvPr>
          <p:cNvGrpSpPr/>
          <p:nvPr/>
        </p:nvGrpSpPr>
        <p:grpSpPr>
          <a:xfrm>
            <a:off x="4900921" y="3844559"/>
            <a:ext cx="519520" cy="417964"/>
            <a:chOff x="6306388" y="2752620"/>
            <a:chExt cx="519520" cy="417964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DB3E3024-23DE-4F4E-9289-7F317B1049B9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373E758F-5BAB-B04D-92A7-0389DE4AD4CE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373E758F-5BAB-B04D-92A7-0389DE4AD4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380425"/>
                </a:xfrm>
                <a:prstGeom prst="rect">
                  <a:avLst/>
                </a:prstGeom>
                <a:blipFill>
                  <a:blip r:embed="rId7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CE82763B-FFA5-A841-939F-2B5D4183F625}"/>
              </a:ext>
            </a:extLst>
          </p:cNvPr>
          <p:cNvGrpSpPr/>
          <p:nvPr/>
        </p:nvGrpSpPr>
        <p:grpSpPr>
          <a:xfrm>
            <a:off x="4900921" y="1758523"/>
            <a:ext cx="519520" cy="417964"/>
            <a:chOff x="6306388" y="2752620"/>
            <a:chExt cx="519520" cy="417964"/>
          </a:xfrm>
        </p:grpSpPr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ADC6C604-2BEB-BA49-AA70-2D06BA02AD2F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7D424C17-D550-324A-813D-4EBE3DD5FF77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7D424C17-D550-324A-813D-4EBE3DD5F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8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79A93FFA-8564-0A40-8F88-F010646D513C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5369665" y="1962200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ABE77976-C797-884C-B3B7-CB9B21669E4F}"/>
              </a:ext>
            </a:extLst>
          </p:cNvPr>
          <p:cNvCxnSpPr>
            <a:cxnSpLocks/>
          </p:cNvCxnSpPr>
          <p:nvPr/>
        </p:nvCxnSpPr>
        <p:spPr>
          <a:xfrm flipH="1">
            <a:off x="5368623" y="304982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01358F59-BDE4-DD40-B4C5-22ADF0547DF1}"/>
              </a:ext>
            </a:extLst>
          </p:cNvPr>
          <p:cNvCxnSpPr>
            <a:cxnSpLocks/>
          </p:cNvCxnSpPr>
          <p:nvPr/>
        </p:nvCxnSpPr>
        <p:spPr>
          <a:xfrm flipH="1">
            <a:off x="5375700" y="4044277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9EAD2374-D738-6849-8093-308AEE3BB2E5}"/>
              </a:ext>
            </a:extLst>
          </p:cNvPr>
          <p:cNvCxnSpPr>
            <a:cxnSpLocks/>
          </p:cNvCxnSpPr>
          <p:nvPr/>
        </p:nvCxnSpPr>
        <p:spPr>
          <a:xfrm flipH="1">
            <a:off x="3945463" y="196219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>
            <a:extLst>
              <a:ext uri="{FF2B5EF4-FFF2-40B4-BE49-F238E27FC236}">
                <a16:creationId xmlns:a16="http://schemas.microsoft.com/office/drawing/2014/main" id="{840506E2-A75E-444B-AEBD-23B1346098A9}"/>
              </a:ext>
            </a:extLst>
          </p:cNvPr>
          <p:cNvCxnSpPr>
            <a:cxnSpLocks/>
          </p:cNvCxnSpPr>
          <p:nvPr/>
        </p:nvCxnSpPr>
        <p:spPr>
          <a:xfrm flipH="1">
            <a:off x="3945463" y="304982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119">
            <a:extLst>
              <a:ext uri="{FF2B5EF4-FFF2-40B4-BE49-F238E27FC236}">
                <a16:creationId xmlns:a16="http://schemas.microsoft.com/office/drawing/2014/main" id="{78864767-FED7-364B-A803-675E01E79B4F}"/>
              </a:ext>
            </a:extLst>
          </p:cNvPr>
          <p:cNvCxnSpPr>
            <a:cxnSpLocks/>
          </p:cNvCxnSpPr>
          <p:nvPr/>
        </p:nvCxnSpPr>
        <p:spPr>
          <a:xfrm flipH="1">
            <a:off x="3945463" y="4053541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70F03F1D-26AA-5F4C-8B76-CE323F148919}"/>
              </a:ext>
            </a:extLst>
          </p:cNvPr>
          <p:cNvGrpSpPr/>
          <p:nvPr/>
        </p:nvGrpSpPr>
        <p:grpSpPr>
          <a:xfrm>
            <a:off x="3429381" y="1705721"/>
            <a:ext cx="515040" cy="512956"/>
            <a:chOff x="1850815" y="3663170"/>
            <a:chExt cx="515040" cy="512956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9718B925-2F1F-504B-B6E7-9E2744FF2D5C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47D2C517-6826-E249-A701-C4C47F5115AA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47D2C517-6826-E249-A701-C4C47F5115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9"/>
                  <a:stretch>
                    <a:fillRect r="-21212"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E2A797E0-7754-F348-825E-69BE334AC0E0}"/>
              </a:ext>
            </a:extLst>
          </p:cNvPr>
          <p:cNvGrpSpPr/>
          <p:nvPr/>
        </p:nvGrpSpPr>
        <p:grpSpPr>
          <a:xfrm>
            <a:off x="3429381" y="2774806"/>
            <a:ext cx="515040" cy="512956"/>
            <a:chOff x="1850815" y="3663170"/>
            <a:chExt cx="515040" cy="512956"/>
          </a:xfrm>
        </p:grpSpPr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325F3A93-EA67-5547-AFDA-8D04CB5269AD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75E68C07-338C-3346-BBBF-14752A0DD062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75E68C07-338C-3346-BBBF-14752A0DD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0"/>
                  <a:stretch>
                    <a:fillRect r="-21212"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757E3384-3BF7-8C4A-A715-B9D9C063EC62}"/>
              </a:ext>
            </a:extLst>
          </p:cNvPr>
          <p:cNvGrpSpPr/>
          <p:nvPr/>
        </p:nvGrpSpPr>
        <p:grpSpPr>
          <a:xfrm>
            <a:off x="3424386" y="3797063"/>
            <a:ext cx="515040" cy="512956"/>
            <a:chOff x="1850815" y="3663170"/>
            <a:chExt cx="515040" cy="512956"/>
          </a:xfrm>
        </p:grpSpPr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15E7EE50-DB1A-8941-A935-9C013ABB8B3B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405ABA8-E7D8-F740-A00C-5C5A3BAAAA4E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405ABA8-E7D8-F740-A00C-5C5A3BAAAA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1"/>
                  <a:stretch>
                    <a:fillRect r="-21212"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96428952-A3E7-8A48-9178-618D432F6B12}"/>
              </a:ext>
            </a:extLst>
          </p:cNvPr>
          <p:cNvGrpSpPr/>
          <p:nvPr/>
        </p:nvGrpSpPr>
        <p:grpSpPr>
          <a:xfrm>
            <a:off x="4900921" y="6202476"/>
            <a:ext cx="519520" cy="417964"/>
            <a:chOff x="6306388" y="2752620"/>
            <a:chExt cx="519520" cy="417964"/>
          </a:xfrm>
        </p:grpSpPr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853A9DD3-FD75-F04E-AF81-D0D5330DF99A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E727210F-B5F2-AF4B-8832-B46140050658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E727210F-B5F2-AF4B-8832-B46140050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380425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31435CD1-61DD-7542-A01E-BCC3C8DDEFA2}"/>
              </a:ext>
            </a:extLst>
          </p:cNvPr>
          <p:cNvCxnSpPr>
            <a:cxnSpLocks/>
          </p:cNvCxnSpPr>
          <p:nvPr/>
        </p:nvCxnSpPr>
        <p:spPr>
          <a:xfrm flipH="1">
            <a:off x="5375700" y="6402194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140">
            <a:extLst>
              <a:ext uri="{FF2B5EF4-FFF2-40B4-BE49-F238E27FC236}">
                <a16:creationId xmlns:a16="http://schemas.microsoft.com/office/drawing/2014/main" id="{E6D85DCD-A914-B742-9FD5-A7AD78E2FCE2}"/>
              </a:ext>
            </a:extLst>
          </p:cNvPr>
          <p:cNvCxnSpPr>
            <a:cxnSpLocks/>
          </p:cNvCxnSpPr>
          <p:nvPr/>
        </p:nvCxnSpPr>
        <p:spPr>
          <a:xfrm flipH="1">
            <a:off x="3945463" y="6411458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A9103EC8-C0D9-8E43-BDB9-73A60B6B041B}"/>
              </a:ext>
            </a:extLst>
          </p:cNvPr>
          <p:cNvGrpSpPr/>
          <p:nvPr/>
        </p:nvGrpSpPr>
        <p:grpSpPr>
          <a:xfrm>
            <a:off x="3424386" y="6154980"/>
            <a:ext cx="515040" cy="512956"/>
            <a:chOff x="1850815" y="3663170"/>
            <a:chExt cx="515040" cy="512956"/>
          </a:xfrm>
        </p:grpSpPr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E5D9DE9F-FF7F-7A46-A104-65804CC95D2C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A9624337-FF10-AA45-AB22-2B004F2BD5A3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A9624337-FF10-AA45-AB22-2B004F2BD5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3"/>
                  <a:stretch>
                    <a:fillRect r="-21212"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93D21DD5-F503-C349-A350-EA7583EC2146}"/>
              </a:ext>
            </a:extLst>
          </p:cNvPr>
          <p:cNvGrpSpPr/>
          <p:nvPr/>
        </p:nvGrpSpPr>
        <p:grpSpPr>
          <a:xfrm>
            <a:off x="1956485" y="1753217"/>
            <a:ext cx="519520" cy="417964"/>
            <a:chOff x="6306388" y="2752620"/>
            <a:chExt cx="519520" cy="417964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C33AAF80-A321-5742-B51D-CE7C18190F2D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7DE52F97-3EE6-5E4C-A8E5-978805FCAE3B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7DE52F97-3EE6-5E4C-A8E5-978805FCAE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14"/>
                  <a:stretch>
                    <a:fillRect l="-4878"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F134A487-9165-DB45-86FC-2CA8EC83B9A1}"/>
              </a:ext>
            </a:extLst>
          </p:cNvPr>
          <p:cNvCxnSpPr>
            <a:cxnSpLocks/>
          </p:cNvCxnSpPr>
          <p:nvPr/>
        </p:nvCxnSpPr>
        <p:spPr>
          <a:xfrm flipH="1">
            <a:off x="2418150" y="196219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3666A9D6-EDA9-2741-928B-76D994786154}"/>
              </a:ext>
            </a:extLst>
          </p:cNvPr>
          <p:cNvGrpSpPr/>
          <p:nvPr/>
        </p:nvGrpSpPr>
        <p:grpSpPr>
          <a:xfrm>
            <a:off x="1948289" y="2840847"/>
            <a:ext cx="519520" cy="417964"/>
            <a:chOff x="6306388" y="2752620"/>
            <a:chExt cx="519520" cy="417964"/>
          </a:xfrm>
        </p:grpSpPr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6DDC5DE6-8AE8-2447-A47F-B8F54F956508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C0B4FF03-57B6-B140-98AE-9C9B1301A28A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C0B4FF03-57B6-B140-98AE-9C9B1301A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15"/>
                  <a:stretch>
                    <a:fillRect l="-4762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567B0E84-24E5-4841-BEDF-ED3FD8DE1022}"/>
              </a:ext>
            </a:extLst>
          </p:cNvPr>
          <p:cNvCxnSpPr>
            <a:cxnSpLocks/>
          </p:cNvCxnSpPr>
          <p:nvPr/>
        </p:nvCxnSpPr>
        <p:spPr>
          <a:xfrm flipH="1">
            <a:off x="2409954" y="304982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DFDDDB78-0EBC-B84B-B911-109C88E9098D}"/>
              </a:ext>
            </a:extLst>
          </p:cNvPr>
          <p:cNvGrpSpPr/>
          <p:nvPr/>
        </p:nvGrpSpPr>
        <p:grpSpPr>
          <a:xfrm>
            <a:off x="1961480" y="3854278"/>
            <a:ext cx="519520" cy="417964"/>
            <a:chOff x="6306388" y="2752620"/>
            <a:chExt cx="519520" cy="417964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F062B848-4662-144D-87BF-4A90B281B350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E78D46C2-9E7D-5242-8DA4-4716440596BF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E78D46C2-9E7D-5242-8DA4-471644059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16"/>
                  <a:stretch>
                    <a:fillRect l="-2381"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88796B52-82BB-8B48-BE78-6546515C75EE}"/>
              </a:ext>
            </a:extLst>
          </p:cNvPr>
          <p:cNvCxnSpPr>
            <a:cxnSpLocks/>
          </p:cNvCxnSpPr>
          <p:nvPr/>
        </p:nvCxnSpPr>
        <p:spPr>
          <a:xfrm flipH="1">
            <a:off x="2423145" y="4063260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8FE9BC91-2556-3542-886F-BCF5F7284255}"/>
              </a:ext>
            </a:extLst>
          </p:cNvPr>
          <p:cNvGrpSpPr/>
          <p:nvPr/>
        </p:nvGrpSpPr>
        <p:grpSpPr>
          <a:xfrm>
            <a:off x="1943371" y="6202476"/>
            <a:ext cx="519520" cy="417964"/>
            <a:chOff x="6306388" y="2752620"/>
            <a:chExt cx="519520" cy="417964"/>
          </a:xfrm>
        </p:grpSpPr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6C8DD7A4-19D3-DD41-9FEB-62CB17BB7DD3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CB36D391-CFAE-8D42-A8CB-2050DEDAAD8D}"/>
                    </a:ext>
                  </a:extLst>
                </p:cNvPr>
                <p:cNvSpPr txBox="1"/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,4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CB36D391-CFAE-8D42-A8CB-2050DEDAAD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56357"/>
                  <a:ext cx="519520" cy="380425"/>
                </a:xfrm>
                <a:prstGeom prst="rect">
                  <a:avLst/>
                </a:prstGeom>
                <a:blipFill>
                  <a:blip r:embed="rId17"/>
                  <a:stretch>
                    <a:fillRect l="-4878"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3C0BA896-971D-094A-A946-5E9EA56CC9D7}"/>
              </a:ext>
            </a:extLst>
          </p:cNvPr>
          <p:cNvCxnSpPr>
            <a:cxnSpLocks/>
          </p:cNvCxnSpPr>
          <p:nvPr/>
        </p:nvCxnSpPr>
        <p:spPr>
          <a:xfrm flipH="1">
            <a:off x="2405036" y="6411458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12C80ECE-589D-3842-98C9-C34AB87CF0D7}"/>
              </a:ext>
            </a:extLst>
          </p:cNvPr>
          <p:cNvGrpSpPr/>
          <p:nvPr/>
        </p:nvGrpSpPr>
        <p:grpSpPr>
          <a:xfrm>
            <a:off x="482183" y="1690688"/>
            <a:ext cx="515040" cy="512956"/>
            <a:chOff x="1850815" y="3663170"/>
            <a:chExt cx="515040" cy="512956"/>
          </a:xfrm>
        </p:grpSpPr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CA88F441-4907-D644-A15B-5FF9E178E979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F4253C5D-274E-974D-BCA5-476461B630C6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F4253C5D-274E-974D-BCA5-476461B630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8"/>
                  <a:stretch>
                    <a:fillRect r="-2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10EE8040-D435-1441-8F0A-10D84C1F58B4}"/>
              </a:ext>
            </a:extLst>
          </p:cNvPr>
          <p:cNvCxnSpPr>
            <a:cxnSpLocks/>
          </p:cNvCxnSpPr>
          <p:nvPr/>
        </p:nvCxnSpPr>
        <p:spPr>
          <a:xfrm flipH="1">
            <a:off x="1001027" y="196219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235EBDCD-E1F4-F241-9939-8A6FF334332F}"/>
              </a:ext>
            </a:extLst>
          </p:cNvPr>
          <p:cNvGrpSpPr/>
          <p:nvPr/>
        </p:nvGrpSpPr>
        <p:grpSpPr>
          <a:xfrm>
            <a:off x="467950" y="2799550"/>
            <a:ext cx="515040" cy="512956"/>
            <a:chOff x="1850815" y="3663170"/>
            <a:chExt cx="515040" cy="512956"/>
          </a:xfrm>
        </p:grpSpPr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1B255A88-9EC1-8240-8FBD-E907698C9DBF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4191AD75-F286-5946-BCC4-3A62D6A44A32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4191AD75-F286-5946-BCC4-3A62D6A44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19"/>
                  <a:stretch>
                    <a:fillRect r="-2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1ACB2793-31D4-D448-AE67-54C6A1FDB3EA}"/>
              </a:ext>
            </a:extLst>
          </p:cNvPr>
          <p:cNvCxnSpPr>
            <a:cxnSpLocks/>
          </p:cNvCxnSpPr>
          <p:nvPr/>
        </p:nvCxnSpPr>
        <p:spPr>
          <a:xfrm flipH="1">
            <a:off x="986794" y="3071061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9E8387A9-1F5F-3249-BCC9-7806342096A1}"/>
              </a:ext>
            </a:extLst>
          </p:cNvPr>
          <p:cNvGrpSpPr/>
          <p:nvPr/>
        </p:nvGrpSpPr>
        <p:grpSpPr>
          <a:xfrm>
            <a:off x="476555" y="3823794"/>
            <a:ext cx="515040" cy="512956"/>
            <a:chOff x="1850815" y="3663170"/>
            <a:chExt cx="515040" cy="512956"/>
          </a:xfrm>
        </p:grpSpPr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id="{5027F39D-3F17-0240-88A5-F7E564BDE79C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A0E806E8-2B29-F34F-8833-76793C2CBABE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A0E806E8-2B29-F34F-8833-76793C2CB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20"/>
                  <a:stretch>
                    <a:fillRect r="-2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2" name="直线连接符 171">
            <a:extLst>
              <a:ext uri="{FF2B5EF4-FFF2-40B4-BE49-F238E27FC236}">
                <a16:creationId xmlns:a16="http://schemas.microsoft.com/office/drawing/2014/main" id="{EA16F18D-D93C-1945-8F36-D56BFABA1B8A}"/>
              </a:ext>
            </a:extLst>
          </p:cNvPr>
          <p:cNvCxnSpPr>
            <a:cxnSpLocks/>
          </p:cNvCxnSpPr>
          <p:nvPr/>
        </p:nvCxnSpPr>
        <p:spPr>
          <a:xfrm flipH="1">
            <a:off x="995399" y="4095305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683874F1-7626-724B-A243-3970575395E0}"/>
              </a:ext>
            </a:extLst>
          </p:cNvPr>
          <p:cNvGrpSpPr/>
          <p:nvPr/>
        </p:nvGrpSpPr>
        <p:grpSpPr>
          <a:xfrm>
            <a:off x="482183" y="6153332"/>
            <a:ext cx="515040" cy="512956"/>
            <a:chOff x="1850815" y="3663170"/>
            <a:chExt cx="515040" cy="512956"/>
          </a:xfrm>
        </p:grpSpPr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7B8F14A2-1373-6F44-8409-B613065229A8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74894ED7-845B-3B48-AC7F-66761B985AFB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74894ED7-845B-3B48-AC7F-66761B985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21"/>
                  <a:stretch>
                    <a:fillRect r="-2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0" name="直线连接符 179">
            <a:extLst>
              <a:ext uri="{FF2B5EF4-FFF2-40B4-BE49-F238E27FC236}">
                <a16:creationId xmlns:a16="http://schemas.microsoft.com/office/drawing/2014/main" id="{A09A0C60-70AE-9341-A47D-E6B5D41473FE}"/>
              </a:ext>
            </a:extLst>
          </p:cNvPr>
          <p:cNvCxnSpPr>
            <a:cxnSpLocks/>
          </p:cNvCxnSpPr>
          <p:nvPr/>
        </p:nvCxnSpPr>
        <p:spPr>
          <a:xfrm flipH="1">
            <a:off x="1001027" y="6424843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75ECC70-DC46-624E-B3D2-0810EB4C5E1A}"/>
                  </a:ext>
                </a:extLst>
              </p:cNvPr>
              <p:cNvSpPr txBox="1"/>
              <p:nvPr/>
            </p:nvSpPr>
            <p:spPr>
              <a:xfrm>
                <a:off x="2090526" y="5021244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75ECC70-DC46-624E-B3D2-0810EB4C5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526" y="5021244"/>
                <a:ext cx="31451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244BC601-9FB8-314A-A109-D74C3D5600D9}"/>
                  </a:ext>
                </a:extLst>
              </p:cNvPr>
              <p:cNvSpPr txBox="1"/>
              <p:nvPr/>
            </p:nvSpPr>
            <p:spPr>
              <a:xfrm>
                <a:off x="3525693" y="5029473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244BC601-9FB8-314A-A109-D74C3D560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693" y="5029473"/>
                <a:ext cx="31451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A7E62758-6EAB-E44B-8B6E-2E02E2E5E1FE}"/>
                  </a:ext>
                </a:extLst>
              </p:cNvPr>
              <p:cNvSpPr txBox="1"/>
              <p:nvPr/>
            </p:nvSpPr>
            <p:spPr>
              <a:xfrm>
                <a:off x="4960860" y="5025418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A7E62758-6EAB-E44B-8B6E-2E02E2E5E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60" y="5025418"/>
                <a:ext cx="31451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4CFD0875-4BD3-C744-9C51-C4A9B22B3136}"/>
              </a:ext>
            </a:extLst>
          </p:cNvPr>
          <p:cNvGrpSpPr/>
          <p:nvPr/>
        </p:nvGrpSpPr>
        <p:grpSpPr>
          <a:xfrm>
            <a:off x="7862103" y="1800713"/>
            <a:ext cx="519520" cy="417964"/>
            <a:chOff x="6306388" y="2752620"/>
            <a:chExt cx="519520" cy="417964"/>
          </a:xfrm>
        </p:grpSpPr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7F992D00-39E1-4E41-AC6A-59BC45938BA3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文本框 188">
                  <a:extLst>
                    <a:ext uri="{FF2B5EF4-FFF2-40B4-BE49-F238E27FC236}">
                      <a16:creationId xmlns:a16="http://schemas.microsoft.com/office/drawing/2014/main" id="{0033B97D-CC4A-774A-A3A4-CA7705BA9EFA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89" name="文本框 188">
                  <a:extLst>
                    <a:ext uri="{FF2B5EF4-FFF2-40B4-BE49-F238E27FC236}">
                      <a16:creationId xmlns:a16="http://schemas.microsoft.com/office/drawing/2014/main" id="{0033B97D-CC4A-774A-A3A4-CA7705BA9E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0" name="直线连接符 189">
            <a:extLst>
              <a:ext uri="{FF2B5EF4-FFF2-40B4-BE49-F238E27FC236}">
                <a16:creationId xmlns:a16="http://schemas.microsoft.com/office/drawing/2014/main" id="{D18F3B5C-8196-8445-9C15-DAE33C6F65F5}"/>
              </a:ext>
            </a:extLst>
          </p:cNvPr>
          <p:cNvCxnSpPr>
            <a:cxnSpLocks/>
          </p:cNvCxnSpPr>
          <p:nvPr/>
        </p:nvCxnSpPr>
        <p:spPr>
          <a:xfrm flipH="1">
            <a:off x="6889899" y="1999598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851A72B8-E907-EF48-AA9B-90F5392871A8}"/>
              </a:ext>
            </a:extLst>
          </p:cNvPr>
          <p:cNvGrpSpPr/>
          <p:nvPr/>
        </p:nvGrpSpPr>
        <p:grpSpPr>
          <a:xfrm>
            <a:off x="7860697" y="2840847"/>
            <a:ext cx="519520" cy="417964"/>
            <a:chOff x="6306388" y="2752620"/>
            <a:chExt cx="519520" cy="417964"/>
          </a:xfrm>
        </p:grpSpPr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2E7BA69A-A433-1643-89AF-0FA29DEFEDED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文本框 192">
                  <a:extLst>
                    <a:ext uri="{FF2B5EF4-FFF2-40B4-BE49-F238E27FC236}">
                      <a16:creationId xmlns:a16="http://schemas.microsoft.com/office/drawing/2014/main" id="{19823245-ECC4-4B4B-A5DF-532DD06B3889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93" name="文本框 192">
                  <a:extLst>
                    <a:ext uri="{FF2B5EF4-FFF2-40B4-BE49-F238E27FC236}">
                      <a16:creationId xmlns:a16="http://schemas.microsoft.com/office/drawing/2014/main" id="{19823245-ECC4-4B4B-A5DF-532DD06B3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4CEC1C97-8D55-F544-BCD6-7721272B4C65}"/>
              </a:ext>
            </a:extLst>
          </p:cNvPr>
          <p:cNvCxnSpPr>
            <a:cxnSpLocks/>
          </p:cNvCxnSpPr>
          <p:nvPr/>
        </p:nvCxnSpPr>
        <p:spPr>
          <a:xfrm flipH="1">
            <a:off x="6888493" y="3039732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205BBB27-AC51-D94E-92D3-76374E49024B}"/>
              </a:ext>
            </a:extLst>
          </p:cNvPr>
          <p:cNvGrpSpPr/>
          <p:nvPr/>
        </p:nvGrpSpPr>
        <p:grpSpPr>
          <a:xfrm>
            <a:off x="7856916" y="3864252"/>
            <a:ext cx="519520" cy="417964"/>
            <a:chOff x="6306388" y="2752620"/>
            <a:chExt cx="519520" cy="417964"/>
          </a:xfrm>
        </p:grpSpPr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BB42AECB-401C-5A4F-A3D2-C32B6D8B90A3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文本框 196">
                  <a:extLst>
                    <a:ext uri="{FF2B5EF4-FFF2-40B4-BE49-F238E27FC236}">
                      <a16:creationId xmlns:a16="http://schemas.microsoft.com/office/drawing/2014/main" id="{51BF91C0-2F4E-A143-9DD7-C28BD50AFB14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97" name="文本框 196">
                  <a:extLst>
                    <a:ext uri="{FF2B5EF4-FFF2-40B4-BE49-F238E27FC236}">
                      <a16:creationId xmlns:a16="http://schemas.microsoft.com/office/drawing/2014/main" id="{51BF91C0-2F4E-A143-9DD7-C28BD50AF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FED815F0-6BA9-1348-95ED-2B1218FF24C8}"/>
              </a:ext>
            </a:extLst>
          </p:cNvPr>
          <p:cNvCxnSpPr>
            <a:cxnSpLocks/>
          </p:cNvCxnSpPr>
          <p:nvPr/>
        </p:nvCxnSpPr>
        <p:spPr>
          <a:xfrm flipH="1">
            <a:off x="6884712" y="4063137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EEF66BE0-A054-9F48-8989-73FF0ED9F628}"/>
              </a:ext>
            </a:extLst>
          </p:cNvPr>
          <p:cNvGrpSpPr/>
          <p:nvPr/>
        </p:nvGrpSpPr>
        <p:grpSpPr>
          <a:xfrm>
            <a:off x="7806138" y="6180669"/>
            <a:ext cx="519520" cy="435312"/>
            <a:chOff x="6271999" y="2752620"/>
            <a:chExt cx="519520" cy="435312"/>
          </a:xfrm>
        </p:grpSpPr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9202BAFC-CEE6-3B44-88DB-FDAACE47D3E7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文本框 200">
                  <a:extLst>
                    <a:ext uri="{FF2B5EF4-FFF2-40B4-BE49-F238E27FC236}">
                      <a16:creationId xmlns:a16="http://schemas.microsoft.com/office/drawing/2014/main" id="{87C29320-C19E-3B4F-8805-8775EA3978A2}"/>
                    </a:ext>
                  </a:extLst>
                </p:cNvPr>
                <p:cNvSpPr txBox="1"/>
                <p:nvPr/>
              </p:nvSpPr>
              <p:spPr>
                <a:xfrm>
                  <a:off x="6271999" y="2783398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01" name="文本框 200">
                  <a:extLst>
                    <a:ext uri="{FF2B5EF4-FFF2-40B4-BE49-F238E27FC236}">
                      <a16:creationId xmlns:a16="http://schemas.microsoft.com/office/drawing/2014/main" id="{87C29320-C19E-3B4F-8805-8775EA3978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999" y="2783398"/>
                  <a:ext cx="519520" cy="404534"/>
                </a:xfrm>
                <a:prstGeom prst="rect">
                  <a:avLst/>
                </a:prstGeom>
                <a:blipFill>
                  <a:blip r:embed="rId27"/>
                  <a:stretch>
                    <a:fillRect r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2" name="直线连接符 201">
            <a:extLst>
              <a:ext uri="{FF2B5EF4-FFF2-40B4-BE49-F238E27FC236}">
                <a16:creationId xmlns:a16="http://schemas.microsoft.com/office/drawing/2014/main" id="{A826F19F-B6C0-E34F-BF3D-2D1D7AF5170E}"/>
              </a:ext>
            </a:extLst>
          </p:cNvPr>
          <p:cNvCxnSpPr>
            <a:cxnSpLocks/>
          </p:cNvCxnSpPr>
          <p:nvPr/>
        </p:nvCxnSpPr>
        <p:spPr>
          <a:xfrm flipH="1">
            <a:off x="6868323" y="6379554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4B9543CF-5C61-B943-AA47-1EB55AE4F1E2}"/>
              </a:ext>
            </a:extLst>
          </p:cNvPr>
          <p:cNvGrpSpPr/>
          <p:nvPr/>
        </p:nvGrpSpPr>
        <p:grpSpPr>
          <a:xfrm>
            <a:off x="8960853" y="1811810"/>
            <a:ext cx="519520" cy="417964"/>
            <a:chOff x="6306388" y="2752620"/>
            <a:chExt cx="519520" cy="417964"/>
          </a:xfrm>
        </p:grpSpPr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09E5CDD7-F42F-FE46-AD4C-A12146978670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AA486C96-A2CE-524B-8D0B-B78180C0849D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AA486C96-A2CE-524B-8D0B-B78180C08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74D641D6-DFBA-2849-8ACF-69E108FCD43D}"/>
              </a:ext>
            </a:extLst>
          </p:cNvPr>
          <p:cNvGrpSpPr/>
          <p:nvPr/>
        </p:nvGrpSpPr>
        <p:grpSpPr>
          <a:xfrm>
            <a:off x="8959447" y="2851944"/>
            <a:ext cx="519520" cy="417964"/>
            <a:chOff x="6306388" y="2752620"/>
            <a:chExt cx="519520" cy="417964"/>
          </a:xfrm>
        </p:grpSpPr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207258DE-E13C-E048-BB7F-AC34EC39D27B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87ECF0AC-9CE7-FB49-A6D3-46E0890A0229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87ECF0AC-9CE7-FB49-A6D3-46E0890A02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7650F5D3-5F46-6F49-A882-50E9E5D38E9E}"/>
              </a:ext>
            </a:extLst>
          </p:cNvPr>
          <p:cNvGrpSpPr/>
          <p:nvPr/>
        </p:nvGrpSpPr>
        <p:grpSpPr>
          <a:xfrm>
            <a:off x="8955666" y="3875349"/>
            <a:ext cx="519520" cy="417964"/>
            <a:chOff x="6306388" y="2752620"/>
            <a:chExt cx="519520" cy="417964"/>
          </a:xfrm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A1FA6011-0339-E849-959F-0DCB8FFEA470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DDF8E274-4316-374F-B51F-842C3247BB88}"/>
                    </a:ext>
                  </a:extLst>
                </p:cNvPr>
                <p:cNvSpPr txBox="1"/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DDF8E274-4316-374F-B51F-842C3247B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388" y="2762126"/>
                  <a:ext cx="519520" cy="404534"/>
                </a:xfrm>
                <a:prstGeom prst="rect">
                  <a:avLst/>
                </a:prstGeom>
                <a:blipFill>
                  <a:blip r:embed="rId30"/>
                  <a:stretch>
                    <a:fillRect r="-24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10CF89EF-359E-374C-8089-B52B07AD63FC}"/>
              </a:ext>
            </a:extLst>
          </p:cNvPr>
          <p:cNvGrpSpPr/>
          <p:nvPr/>
        </p:nvGrpSpPr>
        <p:grpSpPr>
          <a:xfrm>
            <a:off x="8904888" y="6191766"/>
            <a:ext cx="519520" cy="435312"/>
            <a:chOff x="6271999" y="2752620"/>
            <a:chExt cx="519520" cy="435312"/>
          </a:xfrm>
        </p:grpSpPr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B5560073-ABA0-394D-846C-66B0454290D6}"/>
                </a:ext>
              </a:extLst>
            </p:cNvPr>
            <p:cNvSpPr/>
            <p:nvPr/>
          </p:nvSpPr>
          <p:spPr>
            <a:xfrm>
              <a:off x="6357166" y="2752620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613445BB-CA85-9A47-9361-6D2493D6251F}"/>
                    </a:ext>
                  </a:extLst>
                </p:cNvPr>
                <p:cNvSpPr txBox="1"/>
                <p:nvPr/>
              </p:nvSpPr>
              <p:spPr>
                <a:xfrm>
                  <a:off x="6271999" y="2783398"/>
                  <a:ext cx="519520" cy="40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613445BB-CA85-9A47-9361-6D2493D625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999" y="2783398"/>
                  <a:ext cx="519520" cy="404534"/>
                </a:xfrm>
                <a:prstGeom prst="rect">
                  <a:avLst/>
                </a:prstGeom>
                <a:blipFill>
                  <a:blip r:embed="rId31"/>
                  <a:stretch>
                    <a:fillRect r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5" name="直线连接符 214">
            <a:extLst>
              <a:ext uri="{FF2B5EF4-FFF2-40B4-BE49-F238E27FC236}">
                <a16:creationId xmlns:a16="http://schemas.microsoft.com/office/drawing/2014/main" id="{5F905406-DA9C-3945-A065-BC761B90966C}"/>
              </a:ext>
            </a:extLst>
          </p:cNvPr>
          <p:cNvCxnSpPr>
            <a:cxnSpLocks/>
          </p:cNvCxnSpPr>
          <p:nvPr/>
        </p:nvCxnSpPr>
        <p:spPr>
          <a:xfrm flipH="1">
            <a:off x="9425814" y="1996290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线连接符 215">
            <a:extLst>
              <a:ext uri="{FF2B5EF4-FFF2-40B4-BE49-F238E27FC236}">
                <a16:creationId xmlns:a16="http://schemas.microsoft.com/office/drawing/2014/main" id="{9CAEEF24-DD85-2A42-9B50-D1B68C1677DB}"/>
              </a:ext>
            </a:extLst>
          </p:cNvPr>
          <p:cNvCxnSpPr>
            <a:cxnSpLocks/>
          </p:cNvCxnSpPr>
          <p:nvPr/>
        </p:nvCxnSpPr>
        <p:spPr>
          <a:xfrm flipH="1">
            <a:off x="9424408" y="3036424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线连接符 216">
            <a:extLst>
              <a:ext uri="{FF2B5EF4-FFF2-40B4-BE49-F238E27FC236}">
                <a16:creationId xmlns:a16="http://schemas.microsoft.com/office/drawing/2014/main" id="{ABC05CE2-9F90-4045-8D9C-902589B2BB9A}"/>
              </a:ext>
            </a:extLst>
          </p:cNvPr>
          <p:cNvCxnSpPr>
            <a:cxnSpLocks/>
          </p:cNvCxnSpPr>
          <p:nvPr/>
        </p:nvCxnSpPr>
        <p:spPr>
          <a:xfrm flipH="1">
            <a:off x="9420627" y="4059829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线连接符 217">
            <a:extLst>
              <a:ext uri="{FF2B5EF4-FFF2-40B4-BE49-F238E27FC236}">
                <a16:creationId xmlns:a16="http://schemas.microsoft.com/office/drawing/2014/main" id="{C93E914C-7B71-4B45-AAE2-858D2C2E5DFF}"/>
              </a:ext>
            </a:extLst>
          </p:cNvPr>
          <p:cNvCxnSpPr>
            <a:cxnSpLocks/>
          </p:cNvCxnSpPr>
          <p:nvPr/>
        </p:nvCxnSpPr>
        <p:spPr>
          <a:xfrm flipH="1">
            <a:off x="9404238" y="6376246"/>
            <a:ext cx="100623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9F4B6231-3C74-0548-BFA4-2E48B7778C5D}"/>
              </a:ext>
            </a:extLst>
          </p:cNvPr>
          <p:cNvGrpSpPr/>
          <p:nvPr/>
        </p:nvGrpSpPr>
        <p:grpSpPr>
          <a:xfrm>
            <a:off x="10411516" y="1741196"/>
            <a:ext cx="515040" cy="512956"/>
            <a:chOff x="1850815" y="3663170"/>
            <a:chExt cx="515040" cy="512956"/>
          </a:xfrm>
        </p:grpSpPr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702312ED-B0D9-4E40-A298-51B85F12AA2A}"/>
                </a:ext>
              </a:extLst>
            </p:cNvPr>
            <p:cNvSpPr/>
            <p:nvPr/>
          </p:nvSpPr>
          <p:spPr>
            <a:xfrm>
              <a:off x="1852899" y="3663170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文本框 220">
                  <a:extLst>
                    <a:ext uri="{FF2B5EF4-FFF2-40B4-BE49-F238E27FC236}">
                      <a16:creationId xmlns:a16="http://schemas.microsoft.com/office/drawing/2014/main" id="{EB73C133-61B0-F14C-BC26-3E41719CD6ED}"/>
                    </a:ext>
                  </a:extLst>
                </p:cNvPr>
                <p:cNvSpPr txBox="1"/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21" name="文本框 220">
                  <a:extLst>
                    <a:ext uri="{FF2B5EF4-FFF2-40B4-BE49-F238E27FC236}">
                      <a16:creationId xmlns:a16="http://schemas.microsoft.com/office/drawing/2014/main" id="{EB73C133-61B0-F14C-BC26-3E41719CD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15" y="3691492"/>
                  <a:ext cx="412190" cy="381515"/>
                </a:xfrm>
                <a:prstGeom prst="rect">
                  <a:avLst/>
                </a:prstGeom>
                <a:blipFill>
                  <a:blip r:embed="rId32"/>
                  <a:stretch>
                    <a:fillRect r="-147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3E7644D6-F530-2F45-8769-B037A28053E6}"/>
              </a:ext>
            </a:extLst>
          </p:cNvPr>
          <p:cNvGrpSpPr/>
          <p:nvPr/>
        </p:nvGrpSpPr>
        <p:grpSpPr>
          <a:xfrm>
            <a:off x="10410474" y="2774806"/>
            <a:ext cx="515040" cy="512956"/>
            <a:chOff x="4338731" y="3663171"/>
            <a:chExt cx="515040" cy="512956"/>
          </a:xfrm>
        </p:grpSpPr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28867833-9C0B-C44E-B606-BDA91A7CAC29}"/>
                </a:ext>
              </a:extLst>
            </p:cNvPr>
            <p:cNvSpPr/>
            <p:nvPr/>
          </p:nvSpPr>
          <p:spPr>
            <a:xfrm>
              <a:off x="4340815" y="3663171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文本框 223">
                  <a:extLst>
                    <a:ext uri="{FF2B5EF4-FFF2-40B4-BE49-F238E27FC236}">
                      <a16:creationId xmlns:a16="http://schemas.microsoft.com/office/drawing/2014/main" id="{B7E704AC-86E2-2A4F-8EAA-6181F0B3906A}"/>
                    </a:ext>
                  </a:extLst>
                </p:cNvPr>
                <p:cNvSpPr txBox="1"/>
                <p:nvPr/>
              </p:nvSpPr>
              <p:spPr>
                <a:xfrm>
                  <a:off x="4338731" y="3691493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24" name="文本框 223">
                  <a:extLst>
                    <a:ext uri="{FF2B5EF4-FFF2-40B4-BE49-F238E27FC236}">
                      <a16:creationId xmlns:a16="http://schemas.microsoft.com/office/drawing/2014/main" id="{B7E704AC-86E2-2A4F-8EAA-6181F0B390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8731" y="3691493"/>
                  <a:ext cx="412190" cy="381515"/>
                </a:xfrm>
                <a:prstGeom prst="rect">
                  <a:avLst/>
                </a:prstGeom>
                <a:blipFill>
                  <a:blip r:embed="rId33"/>
                  <a:stretch>
                    <a:fillRect r="-147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DD50C8FA-2FD4-A74A-939C-DD2049035345}"/>
              </a:ext>
            </a:extLst>
          </p:cNvPr>
          <p:cNvGrpSpPr/>
          <p:nvPr/>
        </p:nvGrpSpPr>
        <p:grpSpPr>
          <a:xfrm>
            <a:off x="10411516" y="3795139"/>
            <a:ext cx="515040" cy="512956"/>
            <a:chOff x="6831258" y="3663169"/>
            <a:chExt cx="515040" cy="512956"/>
          </a:xfrm>
        </p:grpSpPr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DECBA42F-567C-6346-840B-A9C8E0764CB4}"/>
                </a:ext>
              </a:extLst>
            </p:cNvPr>
            <p:cNvSpPr/>
            <p:nvPr/>
          </p:nvSpPr>
          <p:spPr>
            <a:xfrm>
              <a:off x="6833342" y="3663169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文本框 226">
                  <a:extLst>
                    <a:ext uri="{FF2B5EF4-FFF2-40B4-BE49-F238E27FC236}">
                      <a16:creationId xmlns:a16="http://schemas.microsoft.com/office/drawing/2014/main" id="{E7AF70DA-7055-DE4C-9674-C536537698FB}"/>
                    </a:ext>
                  </a:extLst>
                </p:cNvPr>
                <p:cNvSpPr txBox="1"/>
                <p:nvPr/>
              </p:nvSpPr>
              <p:spPr>
                <a:xfrm>
                  <a:off x="6831258" y="3691491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27" name="文本框 226">
                  <a:extLst>
                    <a:ext uri="{FF2B5EF4-FFF2-40B4-BE49-F238E27FC236}">
                      <a16:creationId xmlns:a16="http://schemas.microsoft.com/office/drawing/2014/main" id="{E7AF70DA-7055-DE4C-9674-C53653769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258" y="3691491"/>
                  <a:ext cx="412190" cy="381515"/>
                </a:xfrm>
                <a:prstGeom prst="rect">
                  <a:avLst/>
                </a:prstGeom>
                <a:blipFill>
                  <a:blip r:embed="rId34"/>
                  <a:stretch>
                    <a:fillRect r="-147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3F56C2F9-DE41-E844-A315-17EF2CCE011E}"/>
              </a:ext>
            </a:extLst>
          </p:cNvPr>
          <p:cNvGrpSpPr/>
          <p:nvPr/>
        </p:nvGrpSpPr>
        <p:grpSpPr>
          <a:xfrm>
            <a:off x="10410474" y="6111543"/>
            <a:ext cx="515040" cy="512956"/>
            <a:chOff x="9072831" y="3648438"/>
            <a:chExt cx="515040" cy="512956"/>
          </a:xfrm>
        </p:grpSpPr>
        <p:sp>
          <p:nvSpPr>
            <p:cNvPr id="229" name="椭圆 228">
              <a:extLst>
                <a:ext uri="{FF2B5EF4-FFF2-40B4-BE49-F238E27FC236}">
                  <a16:creationId xmlns:a16="http://schemas.microsoft.com/office/drawing/2014/main" id="{9AAA1F68-E037-6F48-BAC5-A2A0BEF52CE6}"/>
                </a:ext>
              </a:extLst>
            </p:cNvPr>
            <p:cNvSpPr/>
            <p:nvPr/>
          </p:nvSpPr>
          <p:spPr>
            <a:xfrm>
              <a:off x="9074915" y="3648438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文本框 229">
                  <a:extLst>
                    <a:ext uri="{FF2B5EF4-FFF2-40B4-BE49-F238E27FC236}">
                      <a16:creationId xmlns:a16="http://schemas.microsoft.com/office/drawing/2014/main" id="{94E7133F-93B2-004B-9F13-471CE8BD2EFE}"/>
                    </a:ext>
                  </a:extLst>
                </p:cNvPr>
                <p:cNvSpPr txBox="1"/>
                <p:nvPr/>
              </p:nvSpPr>
              <p:spPr>
                <a:xfrm>
                  <a:off x="9072831" y="3676760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30" name="文本框 229">
                  <a:extLst>
                    <a:ext uri="{FF2B5EF4-FFF2-40B4-BE49-F238E27FC236}">
                      <a16:creationId xmlns:a16="http://schemas.microsoft.com/office/drawing/2014/main" id="{94E7133F-93B2-004B-9F13-471CE8BD2E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2831" y="3676760"/>
                  <a:ext cx="412190" cy="381515"/>
                </a:xfrm>
                <a:prstGeom prst="rect">
                  <a:avLst/>
                </a:prstGeom>
                <a:blipFill>
                  <a:blip r:embed="rId35"/>
                  <a:stretch>
                    <a:fillRect r="-264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E55FE2A9-7DB9-C749-A2E6-B1ACBF3AD6F4}"/>
              </a:ext>
            </a:extLst>
          </p:cNvPr>
          <p:cNvSpPr/>
          <p:nvPr/>
        </p:nvSpPr>
        <p:spPr>
          <a:xfrm>
            <a:off x="11507056" y="1458930"/>
            <a:ext cx="369870" cy="52073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341EB05-8D9B-0548-B3CE-E0BD7A58AE16}"/>
                  </a:ext>
                </a:extLst>
              </p:cNvPr>
              <p:cNvSpPr txBox="1"/>
              <p:nvPr/>
            </p:nvSpPr>
            <p:spPr>
              <a:xfrm>
                <a:off x="11446154" y="1605518"/>
                <a:ext cx="491673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341EB05-8D9B-0548-B3CE-E0BD7A58A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6154" y="1605518"/>
                <a:ext cx="491673" cy="37427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直线连接符 230">
            <a:extLst>
              <a:ext uri="{FF2B5EF4-FFF2-40B4-BE49-F238E27FC236}">
                <a16:creationId xmlns:a16="http://schemas.microsoft.com/office/drawing/2014/main" id="{03CD01DD-F036-1C4F-AFF7-C97321FE4157}"/>
              </a:ext>
            </a:extLst>
          </p:cNvPr>
          <p:cNvCxnSpPr>
            <a:cxnSpLocks/>
            <a:endCxn id="220" idx="6"/>
          </p:cNvCxnSpPr>
          <p:nvPr/>
        </p:nvCxnSpPr>
        <p:spPr>
          <a:xfrm flipH="1" flipV="1">
            <a:off x="10926556" y="1997674"/>
            <a:ext cx="580500" cy="62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线连接符 231">
            <a:extLst>
              <a:ext uri="{FF2B5EF4-FFF2-40B4-BE49-F238E27FC236}">
                <a16:creationId xmlns:a16="http://schemas.microsoft.com/office/drawing/2014/main" id="{CB86B85E-29C6-0440-B4AD-D9F42FDF477D}"/>
              </a:ext>
            </a:extLst>
          </p:cNvPr>
          <p:cNvCxnSpPr>
            <a:cxnSpLocks/>
          </p:cNvCxnSpPr>
          <p:nvPr/>
        </p:nvCxnSpPr>
        <p:spPr>
          <a:xfrm flipH="1" flipV="1">
            <a:off x="10938551" y="3034591"/>
            <a:ext cx="580500" cy="62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线连接符 232">
            <a:extLst>
              <a:ext uri="{FF2B5EF4-FFF2-40B4-BE49-F238E27FC236}">
                <a16:creationId xmlns:a16="http://schemas.microsoft.com/office/drawing/2014/main" id="{EA70B023-E7BA-664B-9213-5CCF56063540}"/>
              </a:ext>
            </a:extLst>
          </p:cNvPr>
          <p:cNvCxnSpPr>
            <a:cxnSpLocks/>
          </p:cNvCxnSpPr>
          <p:nvPr/>
        </p:nvCxnSpPr>
        <p:spPr>
          <a:xfrm flipH="1" flipV="1">
            <a:off x="10948310" y="4050759"/>
            <a:ext cx="580500" cy="62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线连接符 233">
            <a:extLst>
              <a:ext uri="{FF2B5EF4-FFF2-40B4-BE49-F238E27FC236}">
                <a16:creationId xmlns:a16="http://schemas.microsoft.com/office/drawing/2014/main" id="{CDBBF96A-43E0-0C40-861E-A558796D98D4}"/>
              </a:ext>
            </a:extLst>
          </p:cNvPr>
          <p:cNvCxnSpPr>
            <a:cxnSpLocks/>
          </p:cNvCxnSpPr>
          <p:nvPr/>
        </p:nvCxnSpPr>
        <p:spPr>
          <a:xfrm flipH="1" flipV="1">
            <a:off x="10945113" y="6372411"/>
            <a:ext cx="580500" cy="62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4309AD3-7FD5-BC4A-AD76-D7E9E63DF3EB}"/>
                  </a:ext>
                </a:extLst>
              </p:cNvPr>
              <p:cNvSpPr txBox="1"/>
              <p:nvPr/>
            </p:nvSpPr>
            <p:spPr>
              <a:xfrm>
                <a:off x="6648450" y="1051938"/>
                <a:ext cx="2708755" cy="461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4309AD3-7FD5-BC4A-AD76-D7E9E63DF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450" y="1051938"/>
                <a:ext cx="2708755" cy="46121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3F7C79A1-B91C-D844-B67D-AAC45BBB9B30}"/>
              </a:ext>
            </a:extLst>
          </p:cNvPr>
          <p:cNvCxnSpPr/>
          <p:nvPr/>
        </p:nvCxnSpPr>
        <p:spPr>
          <a:xfrm flipH="1">
            <a:off x="10945113" y="1800713"/>
            <a:ext cx="4013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53EAEC6-9EA6-784A-9C01-11FC7E15094D}"/>
                  </a:ext>
                </a:extLst>
              </p:cNvPr>
              <p:cNvSpPr txBox="1"/>
              <p:nvPr/>
            </p:nvSpPr>
            <p:spPr>
              <a:xfrm>
                <a:off x="10115287" y="1248852"/>
                <a:ext cx="1495987" cy="459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53EAEC6-9EA6-784A-9C01-11FC7E15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287" y="1248852"/>
                <a:ext cx="1495987" cy="459741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7388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0EA13-1243-834D-8D00-CB072576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620500" cy="1325563"/>
          </a:xfrm>
        </p:spPr>
        <p:txBody>
          <a:bodyPr/>
          <a:lstStyle/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9CDDDC2D-3529-1A40-8985-857CDDED6752}"/>
              </a:ext>
            </a:extLst>
          </p:cNvPr>
          <p:cNvGrpSpPr/>
          <p:nvPr/>
        </p:nvGrpSpPr>
        <p:grpSpPr>
          <a:xfrm>
            <a:off x="448730" y="1809084"/>
            <a:ext cx="10407242" cy="2367043"/>
            <a:chOff x="448730" y="1809084"/>
            <a:chExt cx="10407242" cy="2367043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5CBE5ACF-19D7-0045-98A3-0E76327B118C}"/>
                </a:ext>
              </a:extLst>
            </p:cNvPr>
            <p:cNvGrpSpPr/>
            <p:nvPr/>
          </p:nvGrpSpPr>
          <p:grpSpPr>
            <a:xfrm>
              <a:off x="448730" y="1809084"/>
              <a:ext cx="9159601" cy="2367043"/>
              <a:chOff x="448730" y="1809084"/>
              <a:chExt cx="9159601" cy="2367043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D9D0CB8E-DE82-0B42-96B6-DF2B853B3394}"/>
                  </a:ext>
                </a:extLst>
              </p:cNvPr>
              <p:cNvGrpSpPr/>
              <p:nvPr/>
            </p:nvGrpSpPr>
            <p:grpSpPr>
              <a:xfrm>
                <a:off x="659760" y="1823816"/>
                <a:ext cx="4220161" cy="2352311"/>
                <a:chOff x="672639" y="2429123"/>
                <a:chExt cx="4220161" cy="2352311"/>
              </a:xfrm>
            </p:grpSpPr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2C82366D-3BE4-5541-81A4-7C4A4AC74D8D}"/>
                    </a:ext>
                  </a:extLst>
                </p:cNvPr>
                <p:cNvGrpSpPr/>
                <p:nvPr/>
              </p:nvGrpSpPr>
              <p:grpSpPr>
                <a:xfrm>
                  <a:off x="672639" y="2429123"/>
                  <a:ext cx="4194011" cy="986882"/>
                  <a:chOff x="28584" y="2442118"/>
                  <a:chExt cx="4194011" cy="986882"/>
                </a:xfrm>
              </p:grpSpPr>
              <p:grpSp>
                <p:nvGrpSpPr>
                  <p:cNvPr id="7" name="组合 6">
                    <a:extLst>
                      <a:ext uri="{FF2B5EF4-FFF2-40B4-BE49-F238E27FC236}">
                        <a16:creationId xmlns:a16="http://schemas.microsoft.com/office/drawing/2014/main" id="{068567BE-CBF3-1B49-A7AF-95ED2FC7B32D}"/>
                      </a:ext>
                    </a:extLst>
                  </p:cNvPr>
                  <p:cNvGrpSpPr/>
                  <p:nvPr/>
                </p:nvGrpSpPr>
                <p:grpSpPr>
                  <a:xfrm>
                    <a:off x="1226634" y="2442118"/>
                    <a:ext cx="512956" cy="512956"/>
                    <a:chOff x="1226634" y="2442118"/>
                    <a:chExt cx="512956" cy="512956"/>
                  </a:xfrm>
                </p:grpSpPr>
                <p:sp>
                  <p:nvSpPr>
                    <p:cNvPr id="5" name="椭圆 4">
                      <a:extLst>
                        <a:ext uri="{FF2B5EF4-FFF2-40B4-BE49-F238E27FC236}">
                          <a16:creationId xmlns:a16="http://schemas.microsoft.com/office/drawing/2014/main" id="{F79CA7CA-B400-1248-852E-5FE06C13FA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634" y="2442118"/>
                      <a:ext cx="512956" cy="512956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" name="文本框 5">
                          <a:extLst>
                            <a:ext uri="{FF2B5EF4-FFF2-40B4-BE49-F238E27FC236}">
                              <a16:creationId xmlns:a16="http://schemas.microsoft.com/office/drawing/2014/main" id="{B79480A5-341E-6B41-A20A-B1BF2B7DB04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60038" y="2513930"/>
                          <a:ext cx="44454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CN" altLang="en-US" dirty="0" err="1">
                            <a:latin typeface="Times" pitchFamily="2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6" name="文本框 5">
                          <a:extLst>
                            <a:ext uri="{FF2B5EF4-FFF2-40B4-BE49-F238E27FC236}">
                              <a16:creationId xmlns:a16="http://schemas.microsoft.com/office/drawing/2014/main" id="{B79480A5-341E-6B41-A20A-B1BF2B7DB04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60038" y="2513930"/>
                          <a:ext cx="444544" cy="369332"/>
                        </a:xfrm>
                        <a:prstGeom prst="rect">
                          <a:avLst/>
                        </a:prstGeom>
                        <a:blipFill>
                          <a:blip r:embed="rId2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8" name="组合 7">
                    <a:extLst>
                      <a:ext uri="{FF2B5EF4-FFF2-40B4-BE49-F238E27FC236}">
                        <a16:creationId xmlns:a16="http://schemas.microsoft.com/office/drawing/2014/main" id="{E39A592F-85BC-E84D-9779-7565160CC067}"/>
                      </a:ext>
                    </a:extLst>
                  </p:cNvPr>
                  <p:cNvGrpSpPr/>
                  <p:nvPr/>
                </p:nvGrpSpPr>
                <p:grpSpPr>
                  <a:xfrm>
                    <a:off x="3709639" y="2442118"/>
                    <a:ext cx="512956" cy="512956"/>
                    <a:chOff x="1226634" y="2442118"/>
                    <a:chExt cx="512956" cy="512956"/>
                  </a:xfrm>
                </p:grpSpPr>
                <p:sp>
                  <p:nvSpPr>
                    <p:cNvPr id="9" name="椭圆 8">
                      <a:extLst>
                        <a:ext uri="{FF2B5EF4-FFF2-40B4-BE49-F238E27FC236}">
                          <a16:creationId xmlns:a16="http://schemas.microsoft.com/office/drawing/2014/main" id="{79A59289-E715-EF4A-8E04-B97198DAB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634" y="2442118"/>
                      <a:ext cx="512956" cy="512956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" name="文本框 9">
                          <a:extLst>
                            <a:ext uri="{FF2B5EF4-FFF2-40B4-BE49-F238E27FC236}">
                              <a16:creationId xmlns:a16="http://schemas.microsoft.com/office/drawing/2014/main" id="{FA7738E3-222A-BD45-9D3D-2261E0F49A4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60038" y="2513930"/>
                          <a:ext cx="449867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CN" altLang="en-US" dirty="0" err="1">
                            <a:latin typeface="Times" pitchFamily="2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" name="文本框 9">
                          <a:extLst>
                            <a:ext uri="{FF2B5EF4-FFF2-40B4-BE49-F238E27FC236}">
                              <a16:creationId xmlns:a16="http://schemas.microsoft.com/office/drawing/2014/main" id="{FA7738E3-222A-BD45-9D3D-2261E0F49A40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60038" y="2513930"/>
                          <a:ext cx="449867" cy="369332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8" name="组合 17">
                    <a:extLst>
                      <a:ext uri="{FF2B5EF4-FFF2-40B4-BE49-F238E27FC236}">
                        <a16:creationId xmlns:a16="http://schemas.microsoft.com/office/drawing/2014/main" id="{A7AF0279-44D2-3141-9367-9245F74C04FA}"/>
                      </a:ext>
                    </a:extLst>
                  </p:cNvPr>
                  <p:cNvGrpSpPr/>
                  <p:nvPr/>
                </p:nvGrpSpPr>
                <p:grpSpPr>
                  <a:xfrm>
                    <a:off x="2511589" y="2504715"/>
                    <a:ext cx="477951" cy="369332"/>
                    <a:chOff x="2511589" y="2504715"/>
                    <a:chExt cx="477951" cy="369332"/>
                  </a:xfrm>
                </p:grpSpPr>
                <p:sp>
                  <p:nvSpPr>
                    <p:cNvPr id="15" name="矩形 14">
                      <a:extLst>
                        <a:ext uri="{FF2B5EF4-FFF2-40B4-BE49-F238E27FC236}">
                          <a16:creationId xmlns:a16="http://schemas.microsoft.com/office/drawing/2014/main" id="{92DB3A6E-AAB2-8C40-AB6E-3D4CE39FFF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4556" y="2513930"/>
                      <a:ext cx="360117" cy="360117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6" name="文本框 15">
                          <a:extLst>
                            <a:ext uri="{FF2B5EF4-FFF2-40B4-BE49-F238E27FC236}">
                              <a16:creationId xmlns:a16="http://schemas.microsoft.com/office/drawing/2014/main" id="{1B3ACBC2-D448-E44B-925D-F6B1664D6C3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11589" y="2504715"/>
                          <a:ext cx="47795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kumimoji="1" lang="zh-CN" altLang="en-US" dirty="0" err="1">
                            <a:latin typeface="Times" pitchFamily="2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6" name="文本框 15">
                          <a:extLst>
                            <a:ext uri="{FF2B5EF4-FFF2-40B4-BE49-F238E27FC236}">
                              <a16:creationId xmlns:a16="http://schemas.microsoft.com/office/drawing/2014/main" id="{1B3ACBC2-D448-E44B-925D-F6B1664D6C3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511589" y="2504715"/>
                          <a:ext cx="477951" cy="3693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9" name="组合 18">
                    <a:extLst>
                      <a:ext uri="{FF2B5EF4-FFF2-40B4-BE49-F238E27FC236}">
                        <a16:creationId xmlns:a16="http://schemas.microsoft.com/office/drawing/2014/main" id="{49D85D3F-DA6B-E946-B117-92E7C05DC11C}"/>
                      </a:ext>
                    </a:extLst>
                  </p:cNvPr>
                  <p:cNvGrpSpPr/>
                  <p:nvPr/>
                </p:nvGrpSpPr>
                <p:grpSpPr>
                  <a:xfrm>
                    <a:off x="28584" y="2504715"/>
                    <a:ext cx="474425" cy="369332"/>
                    <a:chOff x="2511589" y="2504715"/>
                    <a:chExt cx="474425" cy="369332"/>
                  </a:xfrm>
                </p:grpSpPr>
                <p:sp>
                  <p:nvSpPr>
                    <p:cNvPr id="20" name="矩形 19">
                      <a:extLst>
                        <a:ext uri="{FF2B5EF4-FFF2-40B4-BE49-F238E27FC236}">
                          <a16:creationId xmlns:a16="http://schemas.microsoft.com/office/drawing/2014/main" id="{73B41DA8-14D6-7740-80AE-93F03A73C0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4556" y="2513930"/>
                      <a:ext cx="360117" cy="360117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" name="文本框 20">
                          <a:extLst>
                            <a:ext uri="{FF2B5EF4-FFF2-40B4-BE49-F238E27FC236}">
                              <a16:creationId xmlns:a16="http://schemas.microsoft.com/office/drawing/2014/main" id="{C8AC8FBA-F352-C840-93DF-693792B62E5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11589" y="2504715"/>
                          <a:ext cx="47442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kumimoji="1" lang="zh-CN" altLang="en-US" dirty="0" err="1">
                            <a:latin typeface="Times" pitchFamily="2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1" name="文本框 20">
                          <a:extLst>
                            <a:ext uri="{FF2B5EF4-FFF2-40B4-BE49-F238E27FC236}">
                              <a16:creationId xmlns:a16="http://schemas.microsoft.com/office/drawing/2014/main" id="{C8AC8FBA-F352-C840-93DF-693792B62E5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511589" y="2504715"/>
                          <a:ext cx="474425" cy="3693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26" name="直线连接符 25">
                    <a:extLst>
                      <a:ext uri="{FF2B5EF4-FFF2-40B4-BE49-F238E27FC236}">
                        <a16:creationId xmlns:a16="http://schemas.microsoft.com/office/drawing/2014/main" id="{D97ED5EB-4C3A-FE45-A363-9166339BA456}"/>
                      </a:ext>
                    </a:extLst>
                  </p:cNvPr>
                  <p:cNvCxnSpPr>
                    <a:cxnSpLocks/>
                    <a:endCxn id="5" idx="2"/>
                  </p:cNvCxnSpPr>
                  <p:nvPr/>
                </p:nvCxnSpPr>
                <p:spPr>
                  <a:xfrm>
                    <a:off x="420033" y="2698596"/>
                    <a:ext cx="806601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线连接符 27">
                    <a:extLst>
                      <a:ext uri="{FF2B5EF4-FFF2-40B4-BE49-F238E27FC236}">
                        <a16:creationId xmlns:a16="http://schemas.microsoft.com/office/drawing/2014/main" id="{8348621D-AC9B-F046-AC10-C3422BE872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37955" y="2689601"/>
                    <a:ext cx="806601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线连接符 28">
                    <a:extLst>
                      <a:ext uri="{FF2B5EF4-FFF2-40B4-BE49-F238E27FC236}">
                        <a16:creationId xmlns:a16="http://schemas.microsoft.com/office/drawing/2014/main" id="{172A2D92-AB16-0A4E-AEB2-2DD9AE7CF6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03038" y="2689381"/>
                    <a:ext cx="806601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线连接符 29">
                    <a:extLst>
                      <a:ext uri="{FF2B5EF4-FFF2-40B4-BE49-F238E27FC236}">
                        <a16:creationId xmlns:a16="http://schemas.microsoft.com/office/drawing/2014/main" id="{5AEC322F-14A5-CE48-9519-0EF92D259F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298" y="2955074"/>
                    <a:ext cx="0" cy="47392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直线连接符 39">
                    <a:extLst>
                      <a:ext uri="{FF2B5EF4-FFF2-40B4-BE49-F238E27FC236}">
                        <a16:creationId xmlns:a16="http://schemas.microsoft.com/office/drawing/2014/main" id="{699F1A91-BED8-534B-BC35-C270EF702D3B}"/>
                      </a:ext>
                    </a:extLst>
                  </p:cNvPr>
                  <p:cNvCxnSpPr>
                    <a:cxnSpLocks/>
                    <a:endCxn id="58" idx="0"/>
                  </p:cNvCxnSpPr>
                  <p:nvPr/>
                </p:nvCxnSpPr>
                <p:spPr>
                  <a:xfrm>
                    <a:off x="3966117" y="2955074"/>
                    <a:ext cx="4648" cy="45421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组合 49">
                  <a:extLst>
                    <a:ext uri="{FF2B5EF4-FFF2-40B4-BE49-F238E27FC236}">
                      <a16:creationId xmlns:a16="http://schemas.microsoft.com/office/drawing/2014/main" id="{B813B039-08F9-BE49-9335-57788EEE8759}"/>
                    </a:ext>
                  </a:extLst>
                </p:cNvPr>
                <p:cNvGrpSpPr/>
                <p:nvPr/>
              </p:nvGrpSpPr>
              <p:grpSpPr>
                <a:xfrm>
                  <a:off x="1863694" y="4268477"/>
                  <a:ext cx="515040" cy="512956"/>
                  <a:chOff x="2021005" y="2581523"/>
                  <a:chExt cx="515040" cy="512956"/>
                </a:xfrm>
              </p:grpSpPr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B7F24821-F5BF-CB48-BBBC-E4FAE2DF5D38}"/>
                      </a:ext>
                    </a:extLst>
                  </p:cNvPr>
                  <p:cNvSpPr/>
                  <p:nvPr/>
                </p:nvSpPr>
                <p:spPr>
                  <a:xfrm>
                    <a:off x="2023089" y="2581523"/>
                    <a:ext cx="512956" cy="51295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文本框 48">
                        <a:extLst>
                          <a:ext uri="{FF2B5EF4-FFF2-40B4-BE49-F238E27FC236}">
                            <a16:creationId xmlns:a16="http://schemas.microsoft.com/office/drawing/2014/main" id="{1659A0A9-949E-3C46-9A28-DCE88DFC77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21005" y="2609845"/>
                        <a:ext cx="412190" cy="38151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dirty="0" err="1">
                          <a:latin typeface="Times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9" name="文本框 48">
                        <a:extLst>
                          <a:ext uri="{FF2B5EF4-FFF2-40B4-BE49-F238E27FC236}">
                            <a16:creationId xmlns:a16="http://schemas.microsoft.com/office/drawing/2014/main" id="{1659A0A9-949E-3C46-9A28-DCE88DFC77F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21005" y="2609845"/>
                        <a:ext cx="412190" cy="381515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r="-1470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1" name="直线连接符 50">
                  <a:extLst>
                    <a:ext uri="{FF2B5EF4-FFF2-40B4-BE49-F238E27FC236}">
                      <a16:creationId xmlns:a16="http://schemas.microsoft.com/office/drawing/2014/main" id="{F3C7A21E-7B67-CB49-A57A-C456897312F6}"/>
                    </a:ext>
                  </a:extLst>
                </p:cNvPr>
                <p:cNvCxnSpPr>
                  <a:cxnSpLocks/>
                  <a:stCxn id="63" idx="2"/>
                  <a:endCxn id="48" idx="0"/>
                </p:cNvCxnSpPr>
                <p:nvPr/>
              </p:nvCxnSpPr>
              <p:spPr>
                <a:xfrm flipH="1">
                  <a:off x="2122256" y="3814260"/>
                  <a:ext cx="9128" cy="454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C9741A62-427D-3749-B613-6FEC275CB582}"/>
                    </a:ext>
                  </a:extLst>
                </p:cNvPr>
                <p:cNvGrpSpPr/>
                <p:nvPr/>
              </p:nvGrpSpPr>
              <p:grpSpPr>
                <a:xfrm>
                  <a:off x="4351610" y="4268478"/>
                  <a:ext cx="515040" cy="512956"/>
                  <a:chOff x="2021005" y="2581523"/>
                  <a:chExt cx="515040" cy="512956"/>
                </a:xfrm>
              </p:grpSpPr>
              <p:sp>
                <p:nvSpPr>
                  <p:cNvPr id="53" name="椭圆 52">
                    <a:extLst>
                      <a:ext uri="{FF2B5EF4-FFF2-40B4-BE49-F238E27FC236}">
                        <a16:creationId xmlns:a16="http://schemas.microsoft.com/office/drawing/2014/main" id="{0C8458F6-0BAA-4748-AEB9-F59F3417ADCD}"/>
                      </a:ext>
                    </a:extLst>
                  </p:cNvPr>
                  <p:cNvSpPr/>
                  <p:nvPr/>
                </p:nvSpPr>
                <p:spPr>
                  <a:xfrm>
                    <a:off x="2023089" y="2581523"/>
                    <a:ext cx="512956" cy="51295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文本框 53">
                        <a:extLst>
                          <a:ext uri="{FF2B5EF4-FFF2-40B4-BE49-F238E27FC236}">
                            <a16:creationId xmlns:a16="http://schemas.microsoft.com/office/drawing/2014/main" id="{FD69DE27-FD4D-3B4F-A687-3F1256C1702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21005" y="2609845"/>
                        <a:ext cx="412190" cy="38151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dirty="0" err="1">
                          <a:latin typeface="Times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4" name="文本框 53">
                        <a:extLst>
                          <a:ext uri="{FF2B5EF4-FFF2-40B4-BE49-F238E27FC236}">
                            <a16:creationId xmlns:a16="http://schemas.microsoft.com/office/drawing/2014/main" id="{FD69DE27-FD4D-3B4F-A687-3F1256C1702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21005" y="2609845"/>
                        <a:ext cx="412190" cy="381515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r="-1818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5" name="直线连接符 54">
                  <a:extLst>
                    <a:ext uri="{FF2B5EF4-FFF2-40B4-BE49-F238E27FC236}">
                      <a16:creationId xmlns:a16="http://schemas.microsoft.com/office/drawing/2014/main" id="{CD2530B4-C309-564B-B03B-060A8238D60E}"/>
                    </a:ext>
                  </a:extLst>
                </p:cNvPr>
                <p:cNvCxnSpPr>
                  <a:cxnSpLocks/>
                  <a:stCxn id="58" idx="2"/>
                </p:cNvCxnSpPr>
                <p:nvPr/>
              </p:nvCxnSpPr>
              <p:spPr>
                <a:xfrm flipH="1">
                  <a:off x="4610172" y="3814260"/>
                  <a:ext cx="4648" cy="44025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E06A2B24-7105-8A43-9040-635E5663C54F}"/>
                    </a:ext>
                  </a:extLst>
                </p:cNvPr>
                <p:cNvGrpSpPr/>
                <p:nvPr/>
              </p:nvGrpSpPr>
              <p:grpSpPr>
                <a:xfrm>
                  <a:off x="4373280" y="3396296"/>
                  <a:ext cx="519520" cy="417964"/>
                  <a:chOff x="6926622" y="3411261"/>
                  <a:chExt cx="519520" cy="417964"/>
                </a:xfrm>
              </p:grpSpPr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02861F38-06BB-5147-B22C-7376FAB9BAB2}"/>
                      </a:ext>
                    </a:extLst>
                  </p:cNvPr>
                  <p:cNvSpPr/>
                  <p:nvPr/>
                </p:nvSpPr>
                <p:spPr>
                  <a:xfrm>
                    <a:off x="6959180" y="3411261"/>
                    <a:ext cx="417964" cy="41796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" name="文本框 58">
                        <a:extLst>
                          <a:ext uri="{FF2B5EF4-FFF2-40B4-BE49-F238E27FC236}">
                            <a16:creationId xmlns:a16="http://schemas.microsoft.com/office/drawing/2014/main" id="{6285CC6F-18AA-E54E-B980-9BD325F1BC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26622" y="3430030"/>
                        <a:ext cx="519520" cy="3804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dirty="0" err="1">
                          <a:latin typeface="Times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9" name="文本框 58">
                        <a:extLst>
                          <a:ext uri="{FF2B5EF4-FFF2-40B4-BE49-F238E27FC236}">
                            <a16:creationId xmlns:a16="http://schemas.microsoft.com/office/drawing/2014/main" id="{6285CC6F-18AA-E54E-B980-9BD325F1BCB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26622" y="3430030"/>
                        <a:ext cx="519520" cy="380425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4762" b="-967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2" name="组合 61">
                  <a:extLst>
                    <a:ext uri="{FF2B5EF4-FFF2-40B4-BE49-F238E27FC236}">
                      <a16:creationId xmlns:a16="http://schemas.microsoft.com/office/drawing/2014/main" id="{7FA2E72B-A5C1-C247-9D39-C7FF4813866B}"/>
                    </a:ext>
                  </a:extLst>
                </p:cNvPr>
                <p:cNvGrpSpPr/>
                <p:nvPr/>
              </p:nvGrpSpPr>
              <p:grpSpPr>
                <a:xfrm>
                  <a:off x="1863694" y="3396296"/>
                  <a:ext cx="519520" cy="417964"/>
                  <a:chOff x="6900472" y="3411261"/>
                  <a:chExt cx="519520" cy="417964"/>
                </a:xfrm>
              </p:grpSpPr>
              <p:sp>
                <p:nvSpPr>
                  <p:cNvPr id="63" name="矩形 62">
                    <a:extLst>
                      <a:ext uri="{FF2B5EF4-FFF2-40B4-BE49-F238E27FC236}">
                        <a16:creationId xmlns:a16="http://schemas.microsoft.com/office/drawing/2014/main" id="{56D0BFE5-5948-B944-B389-CA40B4B26513}"/>
                      </a:ext>
                    </a:extLst>
                  </p:cNvPr>
                  <p:cNvSpPr/>
                  <p:nvPr/>
                </p:nvSpPr>
                <p:spPr>
                  <a:xfrm>
                    <a:off x="6959180" y="3411261"/>
                    <a:ext cx="417964" cy="41796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文本框 63">
                        <a:extLst>
                          <a:ext uri="{FF2B5EF4-FFF2-40B4-BE49-F238E27FC236}">
                            <a16:creationId xmlns:a16="http://schemas.microsoft.com/office/drawing/2014/main" id="{D20C64E6-F745-6F40-B73B-F3EE9BE9397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00472" y="3415299"/>
                        <a:ext cx="519520" cy="3804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dirty="0" err="1">
                          <a:latin typeface="Times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4" name="文本框 63">
                        <a:extLst>
                          <a:ext uri="{FF2B5EF4-FFF2-40B4-BE49-F238E27FC236}">
                            <a16:creationId xmlns:a16="http://schemas.microsoft.com/office/drawing/2014/main" id="{D20C64E6-F745-6F40-B73B-F3EE9BE9397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00472" y="3415299"/>
                        <a:ext cx="519520" cy="380425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2381" b="-967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A115FAE3-C88C-8348-820F-AE14BC15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448730" y="2307597"/>
                    <a:ext cx="7959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A115FAE3-C88C-8348-820F-AE14BC15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730" y="2307597"/>
                    <a:ext cx="79592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507CD78A-382C-1A48-87EB-A0A0CAEFB791}"/>
                      </a:ext>
                    </a:extLst>
                  </p:cNvPr>
                  <p:cNvSpPr txBox="1"/>
                  <p:nvPr/>
                </p:nvSpPr>
                <p:spPr>
                  <a:xfrm>
                    <a:off x="2770278" y="2290685"/>
                    <a:ext cx="11710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507CD78A-382C-1A48-87EB-A0A0CAEFB7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0278" y="2290685"/>
                    <a:ext cx="1171025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5E0A8494-517F-A241-9839-731F082428CD}"/>
                  </a:ext>
                </a:extLst>
              </p:cNvPr>
              <p:cNvGrpSpPr/>
              <p:nvPr/>
            </p:nvGrpSpPr>
            <p:grpSpPr>
              <a:xfrm>
                <a:off x="6026741" y="1823814"/>
                <a:ext cx="1345707" cy="2352311"/>
                <a:chOff x="3686614" y="1976216"/>
                <a:chExt cx="1345707" cy="2352311"/>
              </a:xfrm>
            </p:grpSpPr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86F8205F-FADE-A442-9120-406C67262D9A}"/>
                    </a:ext>
                  </a:extLst>
                </p:cNvPr>
                <p:cNvSpPr/>
                <p:nvPr/>
              </p:nvSpPr>
              <p:spPr>
                <a:xfrm>
                  <a:off x="4493215" y="1976216"/>
                  <a:ext cx="512956" cy="5129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文本框 76">
                      <a:extLst>
                        <a:ext uri="{FF2B5EF4-FFF2-40B4-BE49-F238E27FC236}">
                          <a16:creationId xmlns:a16="http://schemas.microsoft.com/office/drawing/2014/main" id="{3AD5EF2A-8EAF-0945-8A28-ECE4736BDB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26619" y="2048028"/>
                      <a:ext cx="4498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7" name="文本框 76">
                      <a:extLst>
                        <a:ext uri="{FF2B5EF4-FFF2-40B4-BE49-F238E27FC236}">
                          <a16:creationId xmlns:a16="http://schemas.microsoft.com/office/drawing/2014/main" id="{3AD5EF2A-8EAF-0945-8A28-ECE4736BDBC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26619" y="2048028"/>
                      <a:ext cx="449867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8" name="直线连接符 77">
                  <a:extLst>
                    <a:ext uri="{FF2B5EF4-FFF2-40B4-BE49-F238E27FC236}">
                      <a16:creationId xmlns:a16="http://schemas.microsoft.com/office/drawing/2014/main" id="{CAA3CBFB-10BF-9844-A8AE-C83C2CCEC3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86614" y="2223479"/>
                  <a:ext cx="80660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线连接符 78">
                  <a:extLst>
                    <a:ext uri="{FF2B5EF4-FFF2-40B4-BE49-F238E27FC236}">
                      <a16:creationId xmlns:a16="http://schemas.microsoft.com/office/drawing/2014/main" id="{AF6406EA-0DD8-9A48-91CB-47BF6788C56D}"/>
                    </a:ext>
                  </a:extLst>
                </p:cNvPr>
                <p:cNvCxnSpPr>
                  <a:cxnSpLocks/>
                  <a:endCxn id="83" idx="0"/>
                </p:cNvCxnSpPr>
                <p:nvPr/>
              </p:nvCxnSpPr>
              <p:spPr>
                <a:xfrm>
                  <a:off x="4749693" y="2489172"/>
                  <a:ext cx="4648" cy="454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椭圆 79">
                  <a:extLst>
                    <a:ext uri="{FF2B5EF4-FFF2-40B4-BE49-F238E27FC236}">
                      <a16:creationId xmlns:a16="http://schemas.microsoft.com/office/drawing/2014/main" id="{397B0895-E2F5-FD42-A822-5D3B0603A6D0}"/>
                    </a:ext>
                  </a:extLst>
                </p:cNvPr>
                <p:cNvSpPr/>
                <p:nvPr/>
              </p:nvSpPr>
              <p:spPr>
                <a:xfrm>
                  <a:off x="4493215" y="3815571"/>
                  <a:ext cx="512956" cy="5129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01692130-B212-A94C-9371-D36B576560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91131" y="3843893"/>
                      <a:ext cx="412190" cy="3815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01692130-B212-A94C-9371-D36B5765600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1131" y="3843893"/>
                      <a:ext cx="412190" cy="381515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2" name="直线连接符 81">
                  <a:extLst>
                    <a:ext uri="{FF2B5EF4-FFF2-40B4-BE49-F238E27FC236}">
                      <a16:creationId xmlns:a16="http://schemas.microsoft.com/office/drawing/2014/main" id="{7676633F-5A70-3048-8CE2-F2127CE6C619}"/>
                    </a:ext>
                  </a:extLst>
                </p:cNvPr>
                <p:cNvCxnSpPr>
                  <a:cxnSpLocks/>
                  <a:stCxn id="83" idx="2"/>
                </p:cNvCxnSpPr>
                <p:nvPr/>
              </p:nvCxnSpPr>
              <p:spPr>
                <a:xfrm flipH="1">
                  <a:off x="4749693" y="3361353"/>
                  <a:ext cx="4648" cy="44025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4213183F-73D6-C445-9F61-1E707A472E32}"/>
                    </a:ext>
                  </a:extLst>
                </p:cNvPr>
                <p:cNvSpPr/>
                <p:nvPr/>
              </p:nvSpPr>
              <p:spPr>
                <a:xfrm>
                  <a:off x="4545359" y="2943389"/>
                  <a:ext cx="417964" cy="41796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文本框 83">
                      <a:extLst>
                        <a:ext uri="{FF2B5EF4-FFF2-40B4-BE49-F238E27FC236}">
                          <a16:creationId xmlns:a16="http://schemas.microsoft.com/office/drawing/2014/main" id="{F13E17C6-45FF-E548-9628-E816AB3CDC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12801" y="2962158"/>
                      <a:ext cx="519520" cy="3804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4" name="文本框 83">
                      <a:extLst>
                        <a:ext uri="{FF2B5EF4-FFF2-40B4-BE49-F238E27FC236}">
                          <a16:creationId xmlns:a16="http://schemas.microsoft.com/office/drawing/2014/main" id="{F13E17C6-45FF-E548-9628-E816AB3CDC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12801" y="2962158"/>
                      <a:ext cx="519520" cy="380425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2381" b="-96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D5059AB5-1A6D-244E-8141-530CD0E97EBF}"/>
                  </a:ext>
                </a:extLst>
              </p:cNvPr>
              <p:cNvGrpSpPr/>
              <p:nvPr/>
            </p:nvGrpSpPr>
            <p:grpSpPr>
              <a:xfrm>
                <a:off x="9071263" y="1809084"/>
                <a:ext cx="537068" cy="2352310"/>
                <a:chOff x="6612659" y="1823816"/>
                <a:chExt cx="537068" cy="2352310"/>
              </a:xfrm>
            </p:grpSpPr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0E0D5052-75EB-C242-AADA-EFBC946DBB75}"/>
                    </a:ext>
                  </a:extLst>
                </p:cNvPr>
                <p:cNvSpPr/>
                <p:nvPr/>
              </p:nvSpPr>
              <p:spPr>
                <a:xfrm>
                  <a:off x="6612659" y="1823816"/>
                  <a:ext cx="512956" cy="5129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文本框 86">
                      <a:extLst>
                        <a:ext uri="{FF2B5EF4-FFF2-40B4-BE49-F238E27FC236}">
                          <a16:creationId xmlns:a16="http://schemas.microsoft.com/office/drawing/2014/main" id="{E089DE7E-034E-2B41-9836-984F632819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46063" y="1895628"/>
                      <a:ext cx="50366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文本框 86">
                      <a:extLst>
                        <a:ext uri="{FF2B5EF4-FFF2-40B4-BE49-F238E27FC236}">
                          <a16:creationId xmlns:a16="http://schemas.microsoft.com/office/drawing/2014/main" id="{E089DE7E-034E-2B41-9836-984F632819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46063" y="1895628"/>
                      <a:ext cx="503664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E1A892CF-712A-2741-AA31-E2F5E7AD08A8}"/>
                    </a:ext>
                  </a:extLst>
                </p:cNvPr>
                <p:cNvSpPr/>
                <p:nvPr/>
              </p:nvSpPr>
              <p:spPr>
                <a:xfrm>
                  <a:off x="6688913" y="2792959"/>
                  <a:ext cx="417964" cy="41796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文本框 88">
                      <a:extLst>
                        <a:ext uri="{FF2B5EF4-FFF2-40B4-BE49-F238E27FC236}">
                          <a16:creationId xmlns:a16="http://schemas.microsoft.com/office/drawing/2014/main" id="{C4918D18-455B-1A4C-837B-E10C8F52BB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0205" y="2796997"/>
                      <a:ext cx="519520" cy="3804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文本框 88">
                      <a:extLst>
                        <a:ext uri="{FF2B5EF4-FFF2-40B4-BE49-F238E27FC236}">
                          <a16:creationId xmlns:a16="http://schemas.microsoft.com/office/drawing/2014/main" id="{C4918D18-455B-1A4C-837B-E10C8F52BB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0205" y="2796997"/>
                      <a:ext cx="519520" cy="380425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2381" b="-9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0" name="直线连接符 89">
                  <a:extLst>
                    <a:ext uri="{FF2B5EF4-FFF2-40B4-BE49-F238E27FC236}">
                      <a16:creationId xmlns:a16="http://schemas.microsoft.com/office/drawing/2014/main" id="{FBD4CEC1-0066-AB41-8271-6A365ED58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7696" y="2319033"/>
                  <a:ext cx="0" cy="47392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18D29D87-942B-0049-8DEA-06B5DDE3E324}"/>
                    </a:ext>
                  </a:extLst>
                </p:cNvPr>
                <p:cNvSpPr/>
                <p:nvPr/>
              </p:nvSpPr>
              <p:spPr>
                <a:xfrm>
                  <a:off x="6616311" y="3663170"/>
                  <a:ext cx="512956" cy="5129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文本框 91">
                      <a:extLst>
                        <a:ext uri="{FF2B5EF4-FFF2-40B4-BE49-F238E27FC236}">
                          <a16:creationId xmlns:a16="http://schemas.microsoft.com/office/drawing/2014/main" id="{9A03F41A-E813-8D47-9056-957C68F3C3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227" y="3691492"/>
                      <a:ext cx="412190" cy="3815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 err="1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2" name="文本框 91">
                      <a:extLst>
                        <a:ext uri="{FF2B5EF4-FFF2-40B4-BE49-F238E27FC236}">
                          <a16:creationId xmlns:a16="http://schemas.microsoft.com/office/drawing/2014/main" id="{9A03F41A-E813-8D47-9056-957C68F3C3F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4227" y="3691492"/>
                      <a:ext cx="412190" cy="381515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r="-181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3" name="直线连接符 92">
                  <a:extLst>
                    <a:ext uri="{FF2B5EF4-FFF2-40B4-BE49-F238E27FC236}">
                      <a16:creationId xmlns:a16="http://schemas.microsoft.com/office/drawing/2014/main" id="{53F513A1-54E4-0647-B2DD-25B349C08B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72789" y="3208952"/>
                  <a:ext cx="4648" cy="44025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763CF161-D27D-D44B-8ED0-35B6DCBCB58E}"/>
                      </a:ext>
                    </a:extLst>
                  </p:cNvPr>
                  <p:cNvSpPr txBox="1"/>
                  <p:nvPr/>
                </p:nvSpPr>
                <p:spPr>
                  <a:xfrm>
                    <a:off x="7984044" y="1886413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763CF161-D27D-D44B-8ED0-35B6DCBCB5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4044" y="1886413"/>
                    <a:ext cx="415498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90E68E0C-BFAC-AF47-AD2C-865464B5AC53}"/>
                  </a:ext>
                </a:extLst>
              </p:cNvPr>
              <p:cNvSpPr/>
              <p:nvPr/>
            </p:nvSpPr>
            <p:spPr>
              <a:xfrm>
                <a:off x="5672696" y="1904623"/>
                <a:ext cx="360117" cy="3601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29BC57DC-A26C-F04F-80C1-23E626F9E147}"/>
                      </a:ext>
                    </a:extLst>
                  </p:cNvPr>
                  <p:cNvSpPr txBox="1"/>
                  <p:nvPr/>
                </p:nvSpPr>
                <p:spPr>
                  <a:xfrm>
                    <a:off x="5639729" y="1895408"/>
                    <a:ext cx="47795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29BC57DC-A26C-F04F-80C1-23E626F9E1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9729" y="1895408"/>
                    <a:ext cx="477951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8" name="直线连接符 97">
                <a:extLst>
                  <a:ext uri="{FF2B5EF4-FFF2-40B4-BE49-F238E27FC236}">
                    <a16:creationId xmlns:a16="http://schemas.microsoft.com/office/drawing/2014/main" id="{FAD4B783-B7BD-944E-B28E-9F706FC245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6095" y="2080294"/>
                <a:ext cx="806601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655BB6FF-6764-1141-9B20-B3AD3B552657}"/>
                      </a:ext>
                    </a:extLst>
                  </p:cNvPr>
                  <p:cNvSpPr txBox="1"/>
                  <p:nvPr/>
                </p:nvSpPr>
                <p:spPr>
                  <a:xfrm>
                    <a:off x="5231116" y="2294482"/>
                    <a:ext cx="117634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1" lang="zh-CN" altLang="en-US" dirty="0" err="1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655BB6FF-6764-1141-9B20-B3AD3B5526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1116" y="2294482"/>
                    <a:ext cx="1176348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C16DABDF-94FF-394B-AC89-30FCD66F869A}"/>
                    </a:ext>
                  </a:extLst>
                </p:cNvPr>
                <p:cNvSpPr txBox="1"/>
                <p:nvPr/>
              </p:nvSpPr>
              <p:spPr>
                <a:xfrm>
                  <a:off x="2192136" y="3147735"/>
                  <a:ext cx="1315425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C16DABDF-94FF-394B-AC89-30FCD66F86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2136" y="3147735"/>
                  <a:ext cx="1315425" cy="381515"/>
                </a:xfrm>
                <a:prstGeom prst="rect">
                  <a:avLst/>
                </a:prstGeom>
                <a:blipFill>
                  <a:blip r:embed="rId21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BD7EB646-87B6-FF49-AB2A-94E8BDCDC8B0}"/>
                    </a:ext>
                  </a:extLst>
                </p:cNvPr>
                <p:cNvSpPr txBox="1"/>
                <p:nvPr/>
              </p:nvSpPr>
              <p:spPr>
                <a:xfrm>
                  <a:off x="4644823" y="3153468"/>
                  <a:ext cx="1320746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BD7EB646-87B6-FF49-AB2A-94E8BDCDC8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823" y="3153468"/>
                  <a:ext cx="1320746" cy="381515"/>
                </a:xfrm>
                <a:prstGeom prst="rect">
                  <a:avLst/>
                </a:prstGeom>
                <a:blipFill>
                  <a:blip r:embed="rId22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7BBF6080-1FDE-8845-9BEC-BA011960E8FA}"/>
                    </a:ext>
                  </a:extLst>
                </p:cNvPr>
                <p:cNvSpPr txBox="1"/>
                <p:nvPr/>
              </p:nvSpPr>
              <p:spPr>
                <a:xfrm>
                  <a:off x="7151923" y="3147734"/>
                  <a:ext cx="1320746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7BBF6080-1FDE-8845-9BEC-BA011960E8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1923" y="3147734"/>
                  <a:ext cx="1320746" cy="381515"/>
                </a:xfrm>
                <a:prstGeom prst="rect">
                  <a:avLst/>
                </a:prstGeom>
                <a:blipFill>
                  <a:blip r:embed="rId23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78AF7FCD-2C5C-4447-9712-75F8F1F93958}"/>
                    </a:ext>
                  </a:extLst>
                </p:cNvPr>
                <p:cNvSpPr txBox="1"/>
                <p:nvPr/>
              </p:nvSpPr>
              <p:spPr>
                <a:xfrm>
                  <a:off x="9427632" y="3147563"/>
                  <a:ext cx="1428340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78AF7FCD-2C5C-4447-9712-75F8F1F939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632" y="3147563"/>
                  <a:ext cx="1428340" cy="381515"/>
                </a:xfrm>
                <a:prstGeom prst="rect">
                  <a:avLst/>
                </a:prstGeom>
                <a:blipFill>
                  <a:blip r:embed="rId24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85062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952DA94-B367-3E4A-8A3C-471D2AA47260}"/>
              </a:ext>
            </a:extLst>
          </p:cNvPr>
          <p:cNvSpPr txBox="1">
            <a:spLocks/>
          </p:cNvSpPr>
          <p:nvPr/>
        </p:nvSpPr>
        <p:spPr>
          <a:xfrm>
            <a:off x="0" y="-178420"/>
            <a:ext cx="8709102" cy="1179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r>
              <a:rPr kumimoji="1" lang="zh-CN" altLang="en-US" dirty="0"/>
              <a:t> </a:t>
            </a:r>
            <a:r>
              <a:rPr kumimoji="1" lang="en-US" altLang="zh-CN" dirty="0"/>
              <a:t>(Robust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Recovery)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627425C9-6FF0-A544-9496-D097358CD915}"/>
                  </a:ext>
                </a:extLst>
              </p:cNvPr>
              <p:cNvSpPr/>
              <p:nvPr/>
            </p:nvSpPr>
            <p:spPr>
              <a:xfrm>
                <a:off x="6200078" y="1683834"/>
                <a:ext cx="568712" cy="56871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627425C9-6FF0-A544-9496-D097358CD9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078" y="1683834"/>
                <a:ext cx="568712" cy="56871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98C97B3-657B-084F-9455-D7A1022E7EF3}"/>
                  </a:ext>
                </a:extLst>
              </p:cNvPr>
              <p:cNvSpPr/>
              <p:nvPr/>
            </p:nvSpPr>
            <p:spPr>
              <a:xfrm>
                <a:off x="3114908" y="1683834"/>
                <a:ext cx="568712" cy="56871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98C97B3-657B-084F-9455-D7A1022E7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908" y="1683834"/>
                <a:ext cx="568712" cy="568712"/>
              </a:xfrm>
              <a:prstGeom prst="ellipse">
                <a:avLst/>
              </a:prstGeom>
              <a:blipFill>
                <a:blip r:embed="rId3"/>
                <a:stretch>
                  <a:fillRect l="-408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1487987-E104-DB47-8DFC-5CBEE0877FB8}"/>
                  </a:ext>
                </a:extLst>
              </p:cNvPr>
              <p:cNvSpPr/>
              <p:nvPr/>
            </p:nvSpPr>
            <p:spPr>
              <a:xfrm>
                <a:off x="4657493" y="1722863"/>
                <a:ext cx="568711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1487987-E104-DB47-8DFC-5CBEE0877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493" y="1722863"/>
                <a:ext cx="568711" cy="4906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5308322-DDEB-8845-B09D-CD90EA8D04A7}"/>
                  </a:ext>
                </a:extLst>
              </p:cNvPr>
              <p:cNvSpPr/>
              <p:nvPr/>
            </p:nvSpPr>
            <p:spPr>
              <a:xfrm>
                <a:off x="7742662" y="1722863"/>
                <a:ext cx="568711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5308322-DDEB-8845-B09D-CD90EA8D0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662" y="1722863"/>
                <a:ext cx="568711" cy="490654"/>
              </a:xfrm>
              <a:prstGeom prst="rect">
                <a:avLst/>
              </a:prstGeom>
              <a:blipFill>
                <a:blip r:embed="rId5"/>
                <a:stretch>
                  <a:fillRect l="-1041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6932250C-4C23-3D44-8590-84996C308FCD}"/>
              </a:ext>
            </a:extLst>
          </p:cNvPr>
          <p:cNvCxnSpPr>
            <a:stCxn id="8" idx="3"/>
            <a:endCxn id="5" idx="2"/>
          </p:cNvCxnSpPr>
          <p:nvPr/>
        </p:nvCxnSpPr>
        <p:spPr>
          <a:xfrm>
            <a:off x="5226204" y="1968190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12F5FF0F-7092-9D49-A123-3616A6DD5F73}"/>
              </a:ext>
            </a:extLst>
          </p:cNvPr>
          <p:cNvCxnSpPr/>
          <p:nvPr/>
        </p:nvCxnSpPr>
        <p:spPr>
          <a:xfrm>
            <a:off x="3683620" y="1968190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3D63D0B2-3C7B-AC49-8FD3-B0EF9FC8C4D7}"/>
              </a:ext>
            </a:extLst>
          </p:cNvPr>
          <p:cNvCxnSpPr/>
          <p:nvPr/>
        </p:nvCxnSpPr>
        <p:spPr>
          <a:xfrm>
            <a:off x="6768790" y="1966682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8C7624C-E19F-BB4B-8C28-2527C2FC1D70}"/>
              </a:ext>
            </a:extLst>
          </p:cNvPr>
          <p:cNvCxnSpPr/>
          <p:nvPr/>
        </p:nvCxnSpPr>
        <p:spPr>
          <a:xfrm>
            <a:off x="8311374" y="1966682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5ED02E9-4D54-9F40-9574-3FDE499873AE}"/>
                  </a:ext>
                </a:extLst>
              </p:cNvPr>
              <p:cNvSpPr/>
              <p:nvPr/>
            </p:nvSpPr>
            <p:spPr>
              <a:xfrm>
                <a:off x="6200079" y="2972844"/>
                <a:ext cx="568711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5ED02E9-4D54-9F40-9574-3FDE49987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079" y="2972844"/>
                <a:ext cx="568711" cy="490654"/>
              </a:xfrm>
              <a:prstGeom prst="rect">
                <a:avLst/>
              </a:prstGeom>
              <a:blipFill>
                <a:blip r:embed="rId6"/>
                <a:stretch>
                  <a:fillRect l="-408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06EC54BE-1976-F844-89E1-787394820871}"/>
              </a:ext>
            </a:extLst>
          </p:cNvPr>
          <p:cNvCxnSpPr>
            <a:stCxn id="5" idx="4"/>
            <a:endCxn id="15" idx="0"/>
          </p:cNvCxnSpPr>
          <p:nvPr/>
        </p:nvCxnSpPr>
        <p:spPr>
          <a:xfrm>
            <a:off x="6484434" y="2252546"/>
            <a:ext cx="1" cy="72029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54B34DA-4010-7D4A-8DC6-58608E01C3AA}"/>
                  </a:ext>
                </a:extLst>
              </p:cNvPr>
              <p:cNvSpPr/>
              <p:nvPr/>
            </p:nvSpPr>
            <p:spPr>
              <a:xfrm>
                <a:off x="3002722" y="2974352"/>
                <a:ext cx="793087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54B34DA-4010-7D4A-8DC6-58608E01C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722" y="2974352"/>
                <a:ext cx="793087" cy="490654"/>
              </a:xfrm>
              <a:prstGeom prst="rect">
                <a:avLst/>
              </a:prstGeom>
              <a:blipFill>
                <a:blip r:embed="rId7"/>
                <a:stretch>
                  <a:fillRect l="-454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DB09BBB3-800D-7F43-ABDF-8809E8B576A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399266" y="2254054"/>
            <a:ext cx="0" cy="72029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0C115AE-0F93-9F48-9D71-BE929C19131A}"/>
                  </a:ext>
                </a:extLst>
              </p:cNvPr>
              <p:cNvSpPr/>
              <p:nvPr/>
            </p:nvSpPr>
            <p:spPr>
              <a:xfrm>
                <a:off x="1572324" y="1721355"/>
                <a:ext cx="568711" cy="4906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0C115AE-0F93-9F48-9D71-BE929C191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324" y="1721355"/>
                <a:ext cx="568711" cy="490654"/>
              </a:xfrm>
              <a:prstGeom prst="rect">
                <a:avLst/>
              </a:prstGeom>
              <a:blipFill>
                <a:blip r:embed="rId8"/>
                <a:stretch>
                  <a:fillRect l="-1041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BDACA0C8-F3E2-094D-9D8C-4841D1E5C735}"/>
              </a:ext>
            </a:extLst>
          </p:cNvPr>
          <p:cNvCxnSpPr/>
          <p:nvPr/>
        </p:nvCxnSpPr>
        <p:spPr>
          <a:xfrm>
            <a:off x="2141035" y="1966682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ED26FE54-6020-5B49-A7B0-D997A6737263}"/>
              </a:ext>
            </a:extLst>
          </p:cNvPr>
          <p:cNvCxnSpPr/>
          <p:nvPr/>
        </p:nvCxnSpPr>
        <p:spPr>
          <a:xfrm>
            <a:off x="598450" y="1966682"/>
            <a:ext cx="97387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42310EDC-9B54-8748-95C1-2EF6F2D91ABE}"/>
              </a:ext>
            </a:extLst>
          </p:cNvPr>
          <p:cNvCxnSpPr/>
          <p:nvPr/>
        </p:nvCxnSpPr>
        <p:spPr>
          <a:xfrm>
            <a:off x="5426687" y="1756981"/>
            <a:ext cx="6693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CE5217B-7F75-C244-B527-8742869F2159}"/>
                  </a:ext>
                </a:extLst>
              </p:cNvPr>
              <p:cNvSpPr txBox="1"/>
              <p:nvPr/>
            </p:nvSpPr>
            <p:spPr>
              <a:xfrm>
                <a:off x="5519321" y="1218143"/>
                <a:ext cx="532132" cy="4182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FF000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CE5217B-7F75-C244-B527-8742869F2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321" y="1218143"/>
                <a:ext cx="532132" cy="4182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2DF146BD-EBB6-9B41-9326-93CF25D99818}"/>
              </a:ext>
            </a:extLst>
          </p:cNvPr>
          <p:cNvCxnSpPr>
            <a:cxnSpLocks/>
          </p:cNvCxnSpPr>
          <p:nvPr/>
        </p:nvCxnSpPr>
        <p:spPr>
          <a:xfrm flipH="1">
            <a:off x="3795809" y="1754435"/>
            <a:ext cx="6693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FB84F55-D7D8-5B48-8253-21263598049B}"/>
                  </a:ext>
                </a:extLst>
              </p:cNvPr>
              <p:cNvSpPr txBox="1"/>
              <p:nvPr/>
            </p:nvSpPr>
            <p:spPr>
              <a:xfrm>
                <a:off x="3928535" y="1214811"/>
                <a:ext cx="751744" cy="3811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FF000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FB84F55-D7D8-5B48-8253-212635980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535" y="1214811"/>
                <a:ext cx="751744" cy="3811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7AA72F54-8624-654C-9628-231E4B25B802}"/>
              </a:ext>
            </a:extLst>
          </p:cNvPr>
          <p:cNvCxnSpPr/>
          <p:nvPr/>
        </p:nvCxnSpPr>
        <p:spPr>
          <a:xfrm>
            <a:off x="2313372" y="1755473"/>
            <a:ext cx="66931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178B2A8-2973-EB4A-AA55-298303F68C21}"/>
                  </a:ext>
                </a:extLst>
              </p:cNvPr>
              <p:cNvSpPr txBox="1"/>
              <p:nvPr/>
            </p:nvSpPr>
            <p:spPr>
              <a:xfrm>
                <a:off x="2406006" y="1216635"/>
                <a:ext cx="751744" cy="429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0070C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178B2A8-2973-EB4A-AA55-298303F68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006" y="1216635"/>
                <a:ext cx="751744" cy="429220"/>
              </a:xfrm>
              <a:prstGeom prst="rect">
                <a:avLst/>
              </a:prstGeom>
              <a:blipFill>
                <a:blip r:embed="rId11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624A4CB5-6CD3-F04E-89CB-D4CCDDFA9281}"/>
              </a:ext>
            </a:extLst>
          </p:cNvPr>
          <p:cNvCxnSpPr/>
          <p:nvPr/>
        </p:nvCxnSpPr>
        <p:spPr>
          <a:xfrm>
            <a:off x="3838794" y="2134844"/>
            <a:ext cx="66931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D9ED7F0-809F-114A-8655-D1BC96FE1AD2}"/>
                  </a:ext>
                </a:extLst>
              </p:cNvPr>
              <p:cNvSpPr txBox="1"/>
              <p:nvPr/>
            </p:nvSpPr>
            <p:spPr>
              <a:xfrm>
                <a:off x="3905457" y="2212009"/>
                <a:ext cx="751744" cy="429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0070C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D9ED7F0-809F-114A-8655-D1BC96FE1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457" y="2212009"/>
                <a:ext cx="751744" cy="429220"/>
              </a:xfrm>
              <a:prstGeom prst="rect">
                <a:avLst/>
              </a:prstGeom>
              <a:blipFill>
                <a:blip r:embed="rId1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7FB5E15-F945-0F4B-97B9-9689886297AE}"/>
              </a:ext>
            </a:extLst>
          </p:cNvPr>
          <p:cNvCxnSpPr>
            <a:cxnSpLocks/>
          </p:cNvCxnSpPr>
          <p:nvPr/>
        </p:nvCxnSpPr>
        <p:spPr>
          <a:xfrm flipH="1">
            <a:off x="5411900" y="2154976"/>
            <a:ext cx="6693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210396C-F994-BC46-B8A8-3EC5A705BFA1}"/>
                  </a:ext>
                </a:extLst>
              </p:cNvPr>
              <p:cNvSpPr txBox="1"/>
              <p:nvPr/>
            </p:nvSpPr>
            <p:spPr>
              <a:xfrm>
                <a:off x="5507671" y="2246535"/>
                <a:ext cx="532132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00B05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210396C-F994-BC46-B8A8-3EC5A705B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71" y="2246535"/>
                <a:ext cx="532132" cy="3742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F845078-60A4-C847-94DE-8A7BEAF687B8}"/>
                  </a:ext>
                </a:extLst>
              </p:cNvPr>
              <p:cNvSpPr txBox="1"/>
              <p:nvPr/>
            </p:nvSpPr>
            <p:spPr>
              <a:xfrm>
                <a:off x="6990999" y="1260621"/>
                <a:ext cx="532132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</m:oMath>
                  </m:oMathPara>
                </a14:m>
                <a:endParaRPr kumimoji="1" lang="zh-CN" altLang="en-US" dirty="0" err="1">
                  <a:solidFill>
                    <a:srgbClr val="00B050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F845078-60A4-C847-94DE-8A7BEAF68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999" y="1260621"/>
                <a:ext cx="532132" cy="3742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342E9A61-50BC-7C49-BC40-75B6DE8FCFB8}"/>
              </a:ext>
            </a:extLst>
          </p:cNvPr>
          <p:cNvCxnSpPr>
            <a:cxnSpLocks/>
          </p:cNvCxnSpPr>
          <p:nvPr/>
        </p:nvCxnSpPr>
        <p:spPr>
          <a:xfrm flipH="1">
            <a:off x="6898365" y="1757998"/>
            <a:ext cx="6693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EEE0101-C718-E14E-9309-3F8C4D9BF553}"/>
                  </a:ext>
                </a:extLst>
              </p:cNvPr>
              <p:cNvSpPr txBox="1"/>
              <p:nvPr/>
            </p:nvSpPr>
            <p:spPr>
              <a:xfrm>
                <a:off x="6758812" y="2496365"/>
                <a:ext cx="968214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b="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EEE0101-C718-E14E-9309-3F8C4D9BF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812" y="2496365"/>
                <a:ext cx="968214" cy="289182"/>
              </a:xfrm>
              <a:prstGeom prst="rect">
                <a:avLst/>
              </a:prstGeom>
              <a:blipFill>
                <a:blip r:embed="rId15"/>
                <a:stretch>
                  <a:fillRect l="-5195" t="-4167" r="-7792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F0556C60-2C3B-EC4B-AE53-DCA5824EBCD3}"/>
              </a:ext>
            </a:extLst>
          </p:cNvPr>
          <p:cNvCxnSpPr/>
          <p:nvPr/>
        </p:nvCxnSpPr>
        <p:spPr>
          <a:xfrm flipV="1">
            <a:off x="6638306" y="2421137"/>
            <a:ext cx="0" cy="36441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AB2AFD1C-7CE2-9A4D-B671-40C51687C88D}"/>
              </a:ext>
            </a:extLst>
          </p:cNvPr>
          <p:cNvCxnSpPr>
            <a:cxnSpLocks/>
          </p:cNvCxnSpPr>
          <p:nvPr/>
        </p:nvCxnSpPr>
        <p:spPr>
          <a:xfrm>
            <a:off x="6353249" y="2448592"/>
            <a:ext cx="0" cy="344426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084A126D-9F9F-0F42-915C-6C436BC9E707}"/>
                  </a:ext>
                </a:extLst>
              </p:cNvPr>
              <p:cNvSpPr txBox="1"/>
              <p:nvPr/>
            </p:nvSpPr>
            <p:spPr>
              <a:xfrm>
                <a:off x="5914152" y="2496365"/>
                <a:ext cx="482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kumimoji="1" lang="en-US" altLang="zh-CN" b="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084A126D-9F9F-0F42-915C-6C436BC9E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152" y="2496365"/>
                <a:ext cx="482120" cy="276999"/>
              </a:xfrm>
              <a:prstGeom prst="rect">
                <a:avLst/>
              </a:prstGeom>
              <a:blipFill>
                <a:blip r:embed="rId16"/>
                <a:stretch>
                  <a:fillRect l="-5128" t="-4348" r="-2564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391C06D8-01F4-5D4C-96D2-66CA9B22C624}"/>
                  </a:ext>
                </a:extLst>
              </p:cNvPr>
              <p:cNvSpPr txBox="1"/>
              <p:nvPr/>
            </p:nvSpPr>
            <p:spPr>
              <a:xfrm>
                <a:off x="8709102" y="4157561"/>
                <a:ext cx="16029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Times" pitchFamily="2" charset="0"/>
                  </a:rPr>
                  <a:t>Calculate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391C06D8-01F4-5D4C-96D2-66CA9B22C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102" y="4157561"/>
                <a:ext cx="1602939" cy="369332"/>
              </a:xfrm>
              <a:prstGeom prst="rect">
                <a:avLst/>
              </a:prstGeom>
              <a:blipFill>
                <a:blip r:embed="rId17"/>
                <a:stretch>
                  <a:fillRect l="-3125" t="-6667" r="-156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C01FCC2-BF61-3E49-9DF9-6011CA268ABA}"/>
                  </a:ext>
                </a:extLst>
              </p:cNvPr>
              <p:cNvSpPr txBox="1"/>
              <p:nvPr/>
            </p:nvSpPr>
            <p:spPr>
              <a:xfrm>
                <a:off x="8486772" y="4633229"/>
                <a:ext cx="3909532" cy="433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r>
                            <a:rPr kumimoji="1" lang="en-US" altLang="zh-CN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dirty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dirty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r>
                            <a:rPr kumimoji="1" lang="en-US" altLang="zh-CN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C01FCC2-BF61-3E49-9DF9-6011CA268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772" y="4633229"/>
                <a:ext cx="3909532" cy="433004"/>
              </a:xfrm>
              <a:prstGeom prst="rect">
                <a:avLst/>
              </a:prstGeom>
              <a:blipFill>
                <a:blip r:embed="rId18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>
            <a:extLst>
              <a:ext uri="{FF2B5EF4-FFF2-40B4-BE49-F238E27FC236}">
                <a16:creationId xmlns:a16="http://schemas.microsoft.com/office/drawing/2014/main" id="{00DF5AFC-3A51-1A44-B6DD-16D15BD8DBAB}"/>
              </a:ext>
            </a:extLst>
          </p:cNvPr>
          <p:cNvSpPr txBox="1"/>
          <p:nvPr/>
        </p:nvSpPr>
        <p:spPr>
          <a:xfrm>
            <a:off x="247162" y="323566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Forward/backward: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420F78C-CAAE-624F-AF13-9DEE6268F7A0}"/>
                  </a:ext>
                </a:extLst>
              </p:cNvPr>
              <p:cNvSpPr txBox="1"/>
              <p:nvPr/>
            </p:nvSpPr>
            <p:spPr>
              <a:xfrm>
                <a:off x="49806" y="3588847"/>
                <a:ext cx="8797632" cy="1139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kumimoji="1" lang="en-US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norm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b="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420F78C-CAAE-624F-AF13-9DEE6268F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6" y="3588847"/>
                <a:ext cx="8797632" cy="1139414"/>
              </a:xfrm>
              <a:prstGeom prst="rect">
                <a:avLst/>
              </a:prstGeom>
              <a:blipFill>
                <a:blip r:embed="rId19"/>
                <a:stretch>
                  <a:fillRect l="-1873" t="-82418" b="-81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D5245CB-9438-6548-82A2-8A5318C4C896}"/>
                  </a:ext>
                </a:extLst>
              </p:cNvPr>
              <p:cNvSpPr txBox="1"/>
              <p:nvPr/>
            </p:nvSpPr>
            <p:spPr>
              <a:xfrm>
                <a:off x="-36921" y="4801307"/>
                <a:ext cx="8414955" cy="1139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</a:rPr>
                        <m:t>norm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D5245CB-9438-6548-82A2-8A5318C4C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921" y="4801307"/>
                <a:ext cx="8414955" cy="1139414"/>
              </a:xfrm>
              <a:prstGeom prst="rect">
                <a:avLst/>
              </a:prstGeom>
              <a:blipFill>
                <a:blip r:embed="rId20"/>
                <a:stretch>
                  <a:fillRect t="-82418" b="-80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FA86CD4D-6093-E044-9FD0-3686880C00E8}"/>
                  </a:ext>
                </a:extLst>
              </p:cNvPr>
              <p:cNvSpPr txBox="1"/>
              <p:nvPr/>
            </p:nvSpPr>
            <p:spPr>
              <a:xfrm>
                <a:off x="4508107" y="6067450"/>
                <a:ext cx="4462898" cy="1051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sSup>
                          <m:sSupPr>
                            <m:ctrlPr>
                              <a:rPr kumimoji="1"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1"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  <m:d>
                      <m:dPr>
                        <m:ctrlP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kumimoji="1"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FA86CD4D-6093-E044-9FD0-3686880C0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107" y="6067450"/>
                <a:ext cx="4462898" cy="105163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椭圆 62">
            <a:extLst>
              <a:ext uri="{FF2B5EF4-FFF2-40B4-BE49-F238E27FC236}">
                <a16:creationId xmlns:a16="http://schemas.microsoft.com/office/drawing/2014/main" id="{43D23965-117E-744A-B3C7-A55243DA07E7}"/>
              </a:ext>
            </a:extLst>
          </p:cNvPr>
          <p:cNvSpPr/>
          <p:nvPr/>
        </p:nvSpPr>
        <p:spPr>
          <a:xfrm>
            <a:off x="6727435" y="2306777"/>
            <a:ext cx="973870" cy="66606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i="1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53321F9-D5D3-8E47-BE9E-847141E5FDF1}"/>
              </a:ext>
            </a:extLst>
          </p:cNvPr>
          <p:cNvSpPr txBox="1"/>
          <p:nvPr/>
        </p:nvSpPr>
        <p:spPr>
          <a:xfrm>
            <a:off x="7233020" y="2970458"/>
            <a:ext cx="3095719" cy="369332"/>
          </a:xfrm>
          <a:prstGeom prst="rect">
            <a:avLst/>
          </a:prstGeom>
          <a:noFill/>
          <a:ln w="15875">
            <a:solidFill>
              <a:srgbClr val="FFC000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The</a:t>
            </a:r>
            <a:r>
              <a:rPr kumimoji="1" lang="zh-CN" altLang="en-US" dirty="0">
                <a:solidFill>
                  <a:srgbClr val="FFC000"/>
                </a:solidFill>
                <a:latin typeface="Times" pitchFamily="2" charset="0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real</a:t>
            </a:r>
            <a:r>
              <a:rPr kumimoji="1" lang="zh-CN" altLang="en-US" dirty="0">
                <a:solidFill>
                  <a:srgbClr val="FFC000"/>
                </a:solidFill>
                <a:latin typeface="Times" pitchFamily="2" charset="0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value</a:t>
            </a:r>
            <a:r>
              <a:rPr kumimoji="1" lang="zh-CN" altLang="en-US" dirty="0">
                <a:solidFill>
                  <a:srgbClr val="FFC000"/>
                </a:solidFill>
                <a:latin typeface="Times" pitchFamily="2" charset="0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remains</a:t>
            </a:r>
            <a:r>
              <a:rPr kumimoji="1" lang="zh-CN" altLang="en-US" dirty="0">
                <a:solidFill>
                  <a:srgbClr val="FFC000"/>
                </a:solidFill>
                <a:latin typeface="Times" pitchFamily="2" charset="0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Times" pitchFamily="2" charset="0"/>
              </a:rPr>
              <a:t>unknow</a:t>
            </a:r>
            <a:endParaRPr kumimoji="1" lang="zh-CN" altLang="en-US" dirty="0" err="1">
              <a:solidFill>
                <a:srgbClr val="FFC000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469650B-0BEB-9249-A2DE-BCE5C138DEFD}"/>
                  </a:ext>
                </a:extLst>
              </p:cNvPr>
              <p:cNvSpPr txBox="1"/>
              <p:nvPr/>
            </p:nvSpPr>
            <p:spPr>
              <a:xfrm>
                <a:off x="6898365" y="3442876"/>
                <a:ext cx="5049909" cy="697820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Times" pitchFamily="2" charset="0"/>
                  </a:rPr>
                  <a:t>    </a:t>
                </a:r>
                <a:r>
                  <a:rPr kumimoji="1" lang="en-US" altLang="zh-CN" dirty="0">
                    <a:latin typeface="Times" pitchFamily="2" charset="0"/>
                  </a:rPr>
                  <a:t>However,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the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final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message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,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which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is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equals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endParaRPr kumimoji="1" lang="en-US" altLang="zh-CN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is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the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prior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probability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of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,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:r>
                  <a:rPr kumimoji="1" lang="en-US" altLang="zh-CN" dirty="0">
                    <a:latin typeface="Times" pitchFamily="2" charset="0"/>
                  </a:rPr>
                  <a:t>i.e.,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469650B-0BEB-9249-A2DE-BCE5C138D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365" y="3442876"/>
                <a:ext cx="5049909" cy="697820"/>
              </a:xfrm>
              <a:prstGeom prst="rect">
                <a:avLst/>
              </a:prstGeom>
              <a:blipFill>
                <a:blip r:embed="rId22"/>
                <a:stretch>
                  <a:fillRect t="-3509" b="-5263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本框 65">
            <a:extLst>
              <a:ext uri="{FF2B5EF4-FFF2-40B4-BE49-F238E27FC236}">
                <a16:creationId xmlns:a16="http://schemas.microsoft.com/office/drawing/2014/main" id="{14FC7AF9-6FA5-074D-82D2-C72F08FA2781}"/>
              </a:ext>
            </a:extLst>
          </p:cNvPr>
          <p:cNvSpPr txBox="1"/>
          <p:nvPr/>
        </p:nvSpPr>
        <p:spPr>
          <a:xfrm>
            <a:off x="3579430" y="6162131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Where:</a:t>
            </a:r>
            <a:r>
              <a:rPr kumimoji="1" lang="zh-CN" altLang="en-US" dirty="0">
                <a:latin typeface="Times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8984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0EA13-1243-834D-8D00-CB072576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31" y="188451"/>
            <a:ext cx="4976675" cy="1325563"/>
          </a:xfrm>
        </p:spPr>
        <p:txBody>
          <a:bodyPr/>
          <a:lstStyle/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br>
              <a:rPr kumimoji="1" lang="en-US" altLang="zh-CN" dirty="0"/>
            </a:br>
            <a:r>
              <a:rPr kumimoji="1" lang="en-US" altLang="zh-CN" dirty="0"/>
              <a:t>(pattern</a:t>
            </a:r>
            <a:r>
              <a:rPr kumimoji="1" lang="zh-CN" altLang="en-US" dirty="0"/>
              <a:t> </a:t>
            </a:r>
            <a:r>
              <a:rPr kumimoji="1" lang="en-US" altLang="zh-CN" dirty="0"/>
              <a:t>1)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49D49BF-2DB8-FA4C-A93D-632A4D4A9F48}"/>
                  </a:ext>
                </a:extLst>
              </p:cNvPr>
              <p:cNvSpPr txBox="1"/>
              <p:nvPr/>
            </p:nvSpPr>
            <p:spPr>
              <a:xfrm>
                <a:off x="821725" y="2124782"/>
                <a:ext cx="3772636" cy="798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49D49BF-2DB8-FA4C-A93D-632A4D4A9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25" y="2124782"/>
                <a:ext cx="3772636" cy="798745"/>
              </a:xfrm>
              <a:prstGeom prst="rect">
                <a:avLst/>
              </a:prstGeom>
              <a:blipFill>
                <a:blip r:embed="rId2"/>
                <a:stretch>
                  <a:fillRect t="-117188" b="-15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B5CCE494-C48B-7843-A653-E408E25C92D2}"/>
                  </a:ext>
                </a:extLst>
              </p:cNvPr>
              <p:cNvSpPr txBox="1"/>
              <p:nvPr/>
            </p:nvSpPr>
            <p:spPr>
              <a:xfrm>
                <a:off x="821725" y="3008873"/>
                <a:ext cx="3961790" cy="798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B5CCE494-C48B-7843-A653-E408E25C9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25" y="3008873"/>
                <a:ext cx="3961790" cy="798745"/>
              </a:xfrm>
              <a:prstGeom prst="rect">
                <a:avLst/>
              </a:prstGeom>
              <a:blipFill>
                <a:blip r:embed="rId3"/>
                <a:stretch>
                  <a:fillRect t="-119048" b="-160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4F62E307-E58F-1F4B-B70B-37D61002F97D}"/>
              </a:ext>
            </a:extLst>
          </p:cNvPr>
          <p:cNvSpPr txBox="1"/>
          <p:nvPr/>
        </p:nvSpPr>
        <p:spPr>
          <a:xfrm>
            <a:off x="605650" y="175545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Forward/backward: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35EAC1F-28E6-7D43-840A-02FED0C2130D}"/>
                  </a:ext>
                </a:extLst>
              </p:cNvPr>
              <p:cNvSpPr txBox="1"/>
              <p:nvPr/>
            </p:nvSpPr>
            <p:spPr>
              <a:xfrm>
                <a:off x="631073" y="5141873"/>
                <a:ext cx="5128327" cy="4359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Times" pitchFamily="2" charset="0"/>
                  </a:rPr>
                  <a:t>Where: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35EAC1F-28E6-7D43-840A-02FED0C21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73" y="5141873"/>
                <a:ext cx="5128327" cy="435953"/>
              </a:xfrm>
              <a:prstGeom prst="rect">
                <a:avLst/>
              </a:prstGeom>
              <a:blipFill>
                <a:blip r:embed="rId4"/>
                <a:stretch>
                  <a:fillRect l="-988" t="-86111" b="-1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FDD4F26-3DEB-7749-83A4-760D6A2EBDEB}"/>
                  </a:ext>
                </a:extLst>
              </p:cNvPr>
              <p:cNvSpPr txBox="1"/>
              <p:nvPr/>
            </p:nvSpPr>
            <p:spPr>
              <a:xfrm>
                <a:off x="1381401" y="3742555"/>
                <a:ext cx="3201710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FDD4F26-3DEB-7749-83A4-760D6A2EB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401" y="3742555"/>
                <a:ext cx="3201710" cy="764505"/>
              </a:xfrm>
              <a:prstGeom prst="rect">
                <a:avLst/>
              </a:prstGeom>
              <a:blipFill>
                <a:blip r:embed="rId5"/>
                <a:stretch>
                  <a:fillRect t="-122951" b="-170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716CD9CA-E007-6E4D-A67B-722E508EE0AE}"/>
                  </a:ext>
                </a:extLst>
              </p:cNvPr>
              <p:cNvSpPr txBox="1"/>
              <p:nvPr/>
            </p:nvSpPr>
            <p:spPr>
              <a:xfrm>
                <a:off x="1364075" y="4375259"/>
                <a:ext cx="2541593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716CD9CA-E007-6E4D-A67B-722E508EE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075" y="4375259"/>
                <a:ext cx="2541593" cy="764505"/>
              </a:xfrm>
              <a:prstGeom prst="rect">
                <a:avLst/>
              </a:prstGeom>
              <a:blipFill>
                <a:blip r:embed="rId6"/>
                <a:stretch>
                  <a:fillRect t="-122951" b="-170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9BB20ACA-EDAA-C044-9DED-B29015E4EDD7}"/>
                  </a:ext>
                </a:extLst>
              </p:cNvPr>
              <p:cNvSpPr txBox="1"/>
              <p:nvPr/>
            </p:nvSpPr>
            <p:spPr>
              <a:xfrm>
                <a:off x="6391651" y="4597693"/>
                <a:ext cx="1602939" cy="399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Times" pitchFamily="2" charset="0"/>
                  </a:rPr>
                  <a:t>Calculate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9BB20ACA-EDAA-C044-9DED-B29015E4E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651" y="4597693"/>
                <a:ext cx="1602939" cy="399597"/>
              </a:xfrm>
              <a:prstGeom prst="rect">
                <a:avLst/>
              </a:prstGeom>
              <a:blipFill>
                <a:blip r:embed="rId7"/>
                <a:stretch>
                  <a:fillRect l="-3150" r="-2362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865311BA-9230-9941-B05A-A1E2BE8B1720}"/>
                  </a:ext>
                </a:extLst>
              </p:cNvPr>
              <p:cNvSpPr txBox="1"/>
              <p:nvPr/>
            </p:nvSpPr>
            <p:spPr>
              <a:xfrm>
                <a:off x="6718761" y="4973655"/>
                <a:ext cx="3329373" cy="816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865311BA-9230-9941-B05A-A1E2BE8B1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761" y="4973655"/>
                <a:ext cx="3329373" cy="816890"/>
              </a:xfrm>
              <a:prstGeom prst="rect">
                <a:avLst/>
              </a:prstGeom>
              <a:blipFill>
                <a:blip r:embed="rId8"/>
                <a:stretch>
                  <a:fillRect t="-113636" b="-1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2AFD6AD2-F9CB-C84F-B5AC-8381CF03A855}"/>
                  </a:ext>
                </a:extLst>
              </p:cNvPr>
              <p:cNvSpPr txBox="1"/>
              <p:nvPr/>
            </p:nvSpPr>
            <p:spPr>
              <a:xfrm>
                <a:off x="6375115" y="5948530"/>
                <a:ext cx="4744312" cy="412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Times" pitchFamily="2" charset="0"/>
                  </a:rPr>
                  <a:t>Where: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nary>
                      <m:naryPr>
                        <m:chr m:val="∏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2AFD6AD2-F9CB-C84F-B5AC-8381CF03A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115" y="5948530"/>
                <a:ext cx="4744312" cy="412677"/>
              </a:xfrm>
              <a:prstGeom prst="rect">
                <a:avLst/>
              </a:prstGeom>
              <a:blipFill>
                <a:blip r:embed="rId9"/>
                <a:stretch>
                  <a:fillRect l="-1337" t="-100000" b="-1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D7282649-26AF-6B4A-93A8-33668D25BA61}"/>
              </a:ext>
            </a:extLst>
          </p:cNvPr>
          <p:cNvGrpSpPr/>
          <p:nvPr/>
        </p:nvGrpSpPr>
        <p:grpSpPr>
          <a:xfrm>
            <a:off x="4558168" y="224034"/>
            <a:ext cx="6956738" cy="3992067"/>
            <a:chOff x="2847678" y="208226"/>
            <a:chExt cx="6956738" cy="39920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B61AEE5B-6EE8-B04F-B947-D408C8FA6C61}"/>
                    </a:ext>
                  </a:extLst>
                </p:cNvPr>
                <p:cNvSpPr txBox="1"/>
                <p:nvPr/>
              </p:nvSpPr>
              <p:spPr>
                <a:xfrm>
                  <a:off x="7877185" y="724368"/>
                  <a:ext cx="6181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B05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B61AEE5B-6EE8-B04F-B947-D408C8FA6C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185" y="724368"/>
                  <a:ext cx="61811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4286" t="-8696" r="-12245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1A81109D-BD86-AA48-9DCF-CCC345714A10}"/>
                    </a:ext>
                  </a:extLst>
                </p:cNvPr>
                <p:cNvSpPr txBox="1"/>
                <p:nvPr/>
              </p:nvSpPr>
              <p:spPr>
                <a:xfrm>
                  <a:off x="4158903" y="751074"/>
                  <a:ext cx="8361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70C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1A81109D-BD86-AA48-9DCF-CCC345714A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8903" y="751074"/>
                  <a:ext cx="83612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545" t="-4348" r="-10606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4C873E8-CAA5-2C41-8D66-1332AEB11E60}"/>
                </a:ext>
              </a:extLst>
            </p:cNvPr>
            <p:cNvSpPr txBox="1"/>
            <p:nvPr/>
          </p:nvSpPr>
          <p:spPr>
            <a:xfrm>
              <a:off x="6118276" y="208226"/>
              <a:ext cx="1922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Only</a:t>
              </a:r>
              <a:r>
                <a:rPr kumimoji="1"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 </a:t>
              </a:r>
              <a:r>
                <a:rPr kumimoji="1"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need</a:t>
              </a:r>
              <a:r>
                <a:rPr kumimoji="1"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 </a:t>
              </a:r>
              <a:r>
                <a:rPr kumimoji="1"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to</a:t>
              </a:r>
              <a:r>
                <a:rPr kumimoji="1"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 </a:t>
              </a:r>
              <a:r>
                <a:rPr kumimoji="1"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" pitchFamily="2" charset="0"/>
                </a:rPr>
                <a:t>solve</a:t>
              </a:r>
              <a:endParaRPr kumimoji="1" lang="zh-CN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DFE702EE-103D-7545-AC55-ECF8D90B011E}"/>
                    </a:ext>
                  </a:extLst>
                </p:cNvPr>
                <p:cNvSpPr txBox="1"/>
                <p:nvPr/>
              </p:nvSpPr>
              <p:spPr>
                <a:xfrm>
                  <a:off x="6600330" y="705798"/>
                  <a:ext cx="6165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DFE702EE-103D-7545-AC55-ECF8D90B01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0330" y="705798"/>
                  <a:ext cx="61651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4082" t="-4348" r="-12245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2F8153FE-AD57-9D44-92F4-1C13320F09AE}"/>
                    </a:ext>
                  </a:extLst>
                </p:cNvPr>
                <p:cNvSpPr txBox="1"/>
                <p:nvPr/>
              </p:nvSpPr>
              <p:spPr>
                <a:xfrm>
                  <a:off x="5344642" y="722761"/>
                  <a:ext cx="8377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2F8153FE-AD57-9D44-92F4-1C13320F0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642" y="722761"/>
                  <a:ext cx="83773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8955" t="-8696" r="-8955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74AA1FB-AA7B-F94E-AF3B-36F5D386C626}"/>
                </a:ext>
              </a:extLst>
            </p:cNvPr>
            <p:cNvSpPr/>
            <p:nvPr/>
          </p:nvSpPr>
          <p:spPr>
            <a:xfrm>
              <a:off x="5246974" y="629897"/>
              <a:ext cx="2012575" cy="400596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9A59289-E715-EF4A-8E04-B97198DAB00A}"/>
                </a:ext>
              </a:extLst>
            </p:cNvPr>
            <p:cNvSpPr/>
            <p:nvPr/>
          </p:nvSpPr>
          <p:spPr>
            <a:xfrm>
              <a:off x="4819362" y="1065179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FA7738E3-222A-BD45-9D3D-2261E0F49A40}"/>
                    </a:ext>
                  </a:extLst>
                </p:cNvPr>
                <p:cNvSpPr txBox="1"/>
                <p:nvPr/>
              </p:nvSpPr>
              <p:spPr>
                <a:xfrm>
                  <a:off x="4755943" y="1091095"/>
                  <a:ext cx="6835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FA7738E3-222A-BD45-9D3D-2261E0F49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5943" y="1091095"/>
                  <a:ext cx="683585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2DB3A6E-AAB2-8C40-AB6E-3D4CE39FFFD0}"/>
                </a:ext>
              </a:extLst>
            </p:cNvPr>
            <p:cNvSpPr/>
            <p:nvPr/>
          </p:nvSpPr>
          <p:spPr>
            <a:xfrm>
              <a:off x="3687683" y="1079270"/>
              <a:ext cx="504911" cy="45277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1B3ACBC2-D448-E44B-925D-F6B1664D6C3B}"/>
                    </a:ext>
                  </a:extLst>
                </p:cNvPr>
                <p:cNvSpPr txBox="1"/>
                <p:nvPr/>
              </p:nvSpPr>
              <p:spPr>
                <a:xfrm>
                  <a:off x="3638890" y="1144237"/>
                  <a:ext cx="5547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solidFill>
                      <a:srgbClr val="0070C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1B3ACBC2-D448-E44B-925D-F6B1664D6C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8890" y="1144237"/>
                  <a:ext cx="554746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8348621D-AC9B-F046-AC10-C3422BE87276}"/>
                </a:ext>
              </a:extLst>
            </p:cNvPr>
            <p:cNvCxnSpPr>
              <a:cxnSpLocks/>
            </p:cNvCxnSpPr>
            <p:nvPr/>
          </p:nvCxnSpPr>
          <p:spPr>
            <a:xfrm>
              <a:off x="2847678" y="1312662"/>
              <a:ext cx="80660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172A2D92-AB16-0A4E-AEB2-2DD9AE7CF64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4192594" y="1305659"/>
              <a:ext cx="646354" cy="15998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699F1A91-BED8-534B-BC35-C270EF702D3B}"/>
                </a:ext>
              </a:extLst>
            </p:cNvPr>
            <p:cNvCxnSpPr>
              <a:cxnSpLocks/>
              <a:stCxn id="9" idx="4"/>
              <a:endCxn id="58" idx="0"/>
            </p:cNvCxnSpPr>
            <p:nvPr/>
          </p:nvCxnSpPr>
          <p:spPr>
            <a:xfrm flipH="1">
              <a:off x="4904295" y="1578135"/>
              <a:ext cx="171545" cy="1136558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0C8458F6-0BAA-4748-AEB9-F59F3417ADCD}"/>
                </a:ext>
              </a:extLst>
            </p:cNvPr>
            <p:cNvSpPr/>
            <p:nvPr/>
          </p:nvSpPr>
          <p:spPr>
            <a:xfrm>
              <a:off x="4599172" y="3590047"/>
              <a:ext cx="610246" cy="61024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D69DE27-FD4D-3B4F-A687-3F1256C17029}"/>
                    </a:ext>
                  </a:extLst>
                </p:cNvPr>
                <p:cNvSpPr txBox="1"/>
                <p:nvPr/>
              </p:nvSpPr>
              <p:spPr>
                <a:xfrm>
                  <a:off x="4546087" y="3627823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D69DE27-FD4D-3B4F-A687-3F1256C17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6087" y="3627823"/>
                  <a:ext cx="412190" cy="381515"/>
                </a:xfrm>
                <a:prstGeom prst="rect">
                  <a:avLst/>
                </a:prstGeom>
                <a:blipFill>
                  <a:blip r:embed="rId16"/>
                  <a:stretch>
                    <a:fillRect r="-7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线连接符 54">
              <a:extLst>
                <a:ext uri="{FF2B5EF4-FFF2-40B4-BE49-F238E27FC236}">
                  <a16:creationId xmlns:a16="http://schemas.microsoft.com/office/drawing/2014/main" id="{CD2530B4-C309-564B-B03B-060A8238D60E}"/>
                </a:ext>
              </a:extLst>
            </p:cNvPr>
            <p:cNvCxnSpPr>
              <a:cxnSpLocks/>
              <a:stCxn id="58" idx="2"/>
              <a:endCxn id="53" idx="0"/>
            </p:cNvCxnSpPr>
            <p:nvPr/>
          </p:nvCxnSpPr>
          <p:spPr>
            <a:xfrm>
              <a:off x="4904295" y="3132657"/>
              <a:ext cx="0" cy="45739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02861F38-06BB-5147-B22C-7376FAB9BAB2}"/>
                </a:ext>
              </a:extLst>
            </p:cNvPr>
            <p:cNvSpPr/>
            <p:nvPr/>
          </p:nvSpPr>
          <p:spPr>
            <a:xfrm>
              <a:off x="4597075" y="2714693"/>
              <a:ext cx="614440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6285CC6F-18AA-E54E-B980-9BD325F1BCB1}"/>
                    </a:ext>
                  </a:extLst>
                </p:cNvPr>
                <p:cNvSpPr txBox="1"/>
                <p:nvPr/>
              </p:nvSpPr>
              <p:spPr>
                <a:xfrm>
                  <a:off x="4569758" y="2738071"/>
                  <a:ext cx="390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6285CC6F-18AA-E54E-B980-9BD325F1B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9758" y="2738071"/>
                  <a:ext cx="390520" cy="380425"/>
                </a:xfrm>
                <a:prstGeom prst="rect">
                  <a:avLst/>
                </a:prstGeom>
                <a:blipFill>
                  <a:blip r:embed="rId17"/>
                  <a:stretch>
                    <a:fillRect l="-6250" r="-78125"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86F8205F-FADE-A442-9120-406C67262D9A}"/>
                </a:ext>
              </a:extLst>
            </p:cNvPr>
            <p:cNvSpPr/>
            <p:nvPr/>
          </p:nvSpPr>
          <p:spPr>
            <a:xfrm>
              <a:off x="7311889" y="1065177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3AD5EF2A-8EAF-0945-8A28-ECE4736BDBC2}"/>
                    </a:ext>
                  </a:extLst>
                </p:cNvPr>
                <p:cNvSpPr txBox="1"/>
                <p:nvPr/>
              </p:nvSpPr>
              <p:spPr>
                <a:xfrm>
                  <a:off x="7345293" y="1136989"/>
                  <a:ext cx="4639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3AD5EF2A-8EAF-0945-8A28-ECE4736BD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5293" y="1136989"/>
                  <a:ext cx="463973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直线连接符 77">
              <a:extLst>
                <a:ext uri="{FF2B5EF4-FFF2-40B4-BE49-F238E27FC236}">
                  <a16:creationId xmlns:a16="http://schemas.microsoft.com/office/drawing/2014/main" id="{CAA3CBFB-10BF-9844-A8AE-C83C2CCEC33A}"/>
                </a:ext>
              </a:extLst>
            </p:cNvPr>
            <p:cNvCxnSpPr>
              <a:cxnSpLocks/>
            </p:cNvCxnSpPr>
            <p:nvPr/>
          </p:nvCxnSpPr>
          <p:spPr>
            <a:xfrm>
              <a:off x="6505288" y="1312440"/>
              <a:ext cx="80660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>
              <a:extLst>
                <a:ext uri="{FF2B5EF4-FFF2-40B4-BE49-F238E27FC236}">
                  <a16:creationId xmlns:a16="http://schemas.microsoft.com/office/drawing/2014/main" id="{AF6406EA-0DD8-9A48-91CB-47BF6788C56D}"/>
                </a:ext>
              </a:extLst>
            </p:cNvPr>
            <p:cNvCxnSpPr>
              <a:cxnSpLocks/>
              <a:stCxn id="76" idx="4"/>
              <a:endCxn id="83" idx="0"/>
            </p:cNvCxnSpPr>
            <p:nvPr/>
          </p:nvCxnSpPr>
          <p:spPr>
            <a:xfrm flipH="1">
              <a:off x="7394897" y="1578133"/>
              <a:ext cx="173470" cy="1131106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397B0895-E2F5-FD42-A822-5D3B0603A6D0}"/>
                </a:ext>
              </a:extLst>
            </p:cNvPr>
            <p:cNvSpPr/>
            <p:nvPr/>
          </p:nvSpPr>
          <p:spPr>
            <a:xfrm>
              <a:off x="7133771" y="3581421"/>
              <a:ext cx="512956" cy="5129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01692130-B212-A94C-9371-D36B5765600C}"/>
                    </a:ext>
                  </a:extLst>
                </p:cNvPr>
                <p:cNvSpPr txBox="1"/>
                <p:nvPr/>
              </p:nvSpPr>
              <p:spPr>
                <a:xfrm>
                  <a:off x="7131687" y="3609743"/>
                  <a:ext cx="41219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01692130-B212-A94C-9371-D36B576560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1687" y="3609743"/>
                  <a:ext cx="412190" cy="381515"/>
                </a:xfrm>
                <a:prstGeom prst="rect">
                  <a:avLst/>
                </a:prstGeom>
                <a:blipFill>
                  <a:blip r:embed="rId19"/>
                  <a:stretch>
                    <a:fillRect r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直线连接符 81">
              <a:extLst>
                <a:ext uri="{FF2B5EF4-FFF2-40B4-BE49-F238E27FC236}">
                  <a16:creationId xmlns:a16="http://schemas.microsoft.com/office/drawing/2014/main" id="{7676633F-5A70-3048-8CE2-F2127CE6C619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 flipH="1">
              <a:off x="7390249" y="3127203"/>
              <a:ext cx="4648" cy="440259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4213183F-73D6-C445-9F61-1E707A472E32}"/>
                </a:ext>
              </a:extLst>
            </p:cNvPr>
            <p:cNvSpPr/>
            <p:nvPr/>
          </p:nvSpPr>
          <p:spPr>
            <a:xfrm>
              <a:off x="7185915" y="2709239"/>
              <a:ext cx="417964" cy="4179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F13E17C6-45FF-E548-9628-E816AB3CDC8C}"/>
                    </a:ext>
                  </a:extLst>
                </p:cNvPr>
                <p:cNvSpPr txBox="1"/>
                <p:nvPr/>
              </p:nvSpPr>
              <p:spPr>
                <a:xfrm>
                  <a:off x="7153357" y="2728008"/>
                  <a:ext cx="519520" cy="380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F13E17C6-45FF-E548-9628-E816AB3CDC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3357" y="2728008"/>
                  <a:ext cx="519520" cy="380425"/>
                </a:xfrm>
                <a:prstGeom prst="rect">
                  <a:avLst/>
                </a:prstGeom>
                <a:blipFill>
                  <a:blip r:embed="rId20"/>
                  <a:stretch>
                    <a:fillRect l="-2381"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90E68E0C-BFAC-AF47-AD2C-865464B5AC53}"/>
                </a:ext>
              </a:extLst>
            </p:cNvPr>
            <p:cNvSpPr/>
            <p:nvPr/>
          </p:nvSpPr>
          <p:spPr>
            <a:xfrm>
              <a:off x="6151243" y="1145986"/>
              <a:ext cx="360117" cy="360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29BC57DC-A26C-F04F-80C1-23E626F9E147}"/>
                    </a:ext>
                  </a:extLst>
                </p:cNvPr>
                <p:cNvSpPr txBox="1"/>
                <p:nvPr/>
              </p:nvSpPr>
              <p:spPr>
                <a:xfrm>
                  <a:off x="6118276" y="1136771"/>
                  <a:ext cx="4859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29BC57DC-A26C-F04F-80C1-23E626F9E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8276" y="1136771"/>
                  <a:ext cx="485966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直线连接符 97">
              <a:extLst>
                <a:ext uri="{FF2B5EF4-FFF2-40B4-BE49-F238E27FC236}">
                  <a16:creationId xmlns:a16="http://schemas.microsoft.com/office/drawing/2014/main" id="{FAD4B783-B7BD-944E-B28E-9F706FC245B6}"/>
                </a:ext>
              </a:extLst>
            </p:cNvPr>
            <p:cNvCxnSpPr>
              <a:cxnSpLocks/>
            </p:cNvCxnSpPr>
            <p:nvPr/>
          </p:nvCxnSpPr>
          <p:spPr>
            <a:xfrm>
              <a:off x="5344642" y="1321657"/>
              <a:ext cx="80660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655BB6FF-6764-1141-9B20-B3AD3B552657}"/>
                    </a:ext>
                  </a:extLst>
                </p:cNvPr>
                <p:cNvSpPr txBox="1"/>
                <p:nvPr/>
              </p:nvSpPr>
              <p:spPr>
                <a:xfrm>
                  <a:off x="5763507" y="1783801"/>
                  <a:ext cx="14241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655BB6FF-6764-1141-9B20-B3AD3B5526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507" y="1783801"/>
                  <a:ext cx="1424172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直线连接符 69">
              <a:extLst>
                <a:ext uri="{FF2B5EF4-FFF2-40B4-BE49-F238E27FC236}">
                  <a16:creationId xmlns:a16="http://schemas.microsoft.com/office/drawing/2014/main" id="{9E3D1610-3D39-6D4F-B62D-EC7BDFE5ADA4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>
              <a:off x="9138330" y="1326045"/>
              <a:ext cx="66608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F93E714-E0B4-1F43-BB29-572C0E24773A}"/>
                </a:ext>
              </a:extLst>
            </p:cNvPr>
            <p:cNvSpPr/>
            <p:nvPr/>
          </p:nvSpPr>
          <p:spPr>
            <a:xfrm>
              <a:off x="8625374" y="1145986"/>
              <a:ext cx="512956" cy="360117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ECD25D1D-EE7B-9E48-AA43-83DFF23A818A}"/>
                    </a:ext>
                  </a:extLst>
                </p:cNvPr>
                <p:cNvSpPr txBox="1"/>
                <p:nvPr/>
              </p:nvSpPr>
              <p:spPr>
                <a:xfrm>
                  <a:off x="8593200" y="1144237"/>
                  <a:ext cx="5554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solidFill>
                      <a:srgbClr val="00B05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ECD25D1D-EE7B-9E48-AA43-83DFF23A81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3200" y="1144237"/>
                  <a:ext cx="555414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3" name="直线连接符 112">
              <a:extLst>
                <a:ext uri="{FF2B5EF4-FFF2-40B4-BE49-F238E27FC236}">
                  <a16:creationId xmlns:a16="http://schemas.microsoft.com/office/drawing/2014/main" id="{7EB6CCE3-6EED-1F46-AADD-6AD637F3A24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773" y="1321657"/>
              <a:ext cx="80660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4DAD1079-3782-9E44-AF93-09049DB114F8}"/>
                </a:ext>
              </a:extLst>
            </p:cNvPr>
            <p:cNvCxnSpPr/>
            <p:nvPr/>
          </p:nvCxnSpPr>
          <p:spPr>
            <a:xfrm>
              <a:off x="6661431" y="1184444"/>
              <a:ext cx="55541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箭头连接符 113">
              <a:extLst>
                <a:ext uri="{FF2B5EF4-FFF2-40B4-BE49-F238E27FC236}">
                  <a16:creationId xmlns:a16="http://schemas.microsoft.com/office/drawing/2014/main" id="{174AC263-5AF9-0D41-B848-3D1030BAF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5723" y="1184444"/>
              <a:ext cx="5452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箭头连接符 115">
              <a:extLst>
                <a:ext uri="{FF2B5EF4-FFF2-40B4-BE49-F238E27FC236}">
                  <a16:creationId xmlns:a16="http://schemas.microsoft.com/office/drawing/2014/main" id="{9FD96659-265F-B84A-80E2-9E3F60BFAEF4}"/>
                </a:ext>
              </a:extLst>
            </p:cNvPr>
            <p:cNvCxnSpPr/>
            <p:nvPr/>
          </p:nvCxnSpPr>
          <p:spPr>
            <a:xfrm>
              <a:off x="5462047" y="1421382"/>
              <a:ext cx="55541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0B71CBC8-DE05-884B-9522-9C3F3EA38511}"/>
                    </a:ext>
                  </a:extLst>
                </p:cNvPr>
                <p:cNvSpPr txBox="1"/>
                <p:nvPr/>
              </p:nvSpPr>
              <p:spPr>
                <a:xfrm>
                  <a:off x="5413677" y="1489901"/>
                  <a:ext cx="9094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70C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0B71CBC8-DE05-884B-9522-9C3F3EA38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677" y="1489901"/>
                  <a:ext cx="909480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4167" t="-4348" r="-8333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直线箭头连接符 118">
              <a:extLst>
                <a:ext uri="{FF2B5EF4-FFF2-40B4-BE49-F238E27FC236}">
                  <a16:creationId xmlns:a16="http://schemas.microsoft.com/office/drawing/2014/main" id="{C99DE8C1-08F7-2948-9366-57880F58CE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4880" y="1437518"/>
              <a:ext cx="545253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12CDF93F-6766-3B44-83B9-EBAA12D89853}"/>
                    </a:ext>
                  </a:extLst>
                </p:cNvPr>
                <p:cNvSpPr txBox="1"/>
                <p:nvPr/>
              </p:nvSpPr>
              <p:spPr>
                <a:xfrm>
                  <a:off x="6641431" y="1501849"/>
                  <a:ext cx="6869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B05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12CDF93F-6766-3B44-83B9-EBAA12D898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1431" y="1501849"/>
                  <a:ext cx="686983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10909" t="-4348" r="-12727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直线箭头连接符 120">
              <a:extLst>
                <a:ext uri="{FF2B5EF4-FFF2-40B4-BE49-F238E27FC236}">
                  <a16:creationId xmlns:a16="http://schemas.microsoft.com/office/drawing/2014/main" id="{5C8E9DEB-49C8-E249-91C7-A592596B1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8266" y="1186051"/>
              <a:ext cx="545253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箭头连接符 122">
              <a:extLst>
                <a:ext uri="{FF2B5EF4-FFF2-40B4-BE49-F238E27FC236}">
                  <a16:creationId xmlns:a16="http://schemas.microsoft.com/office/drawing/2014/main" id="{9D9D7560-DE80-5C45-AD9B-4B8DB48CB984}"/>
                </a:ext>
              </a:extLst>
            </p:cNvPr>
            <p:cNvCxnSpPr/>
            <p:nvPr/>
          </p:nvCxnSpPr>
          <p:spPr>
            <a:xfrm>
              <a:off x="7994590" y="1422989"/>
              <a:ext cx="55541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5B2A556E-EF36-694B-A511-4902EE04B2CF}"/>
                    </a:ext>
                  </a:extLst>
                </p:cNvPr>
                <p:cNvSpPr txBox="1"/>
                <p:nvPr/>
              </p:nvSpPr>
              <p:spPr>
                <a:xfrm>
                  <a:off x="7946220" y="1491508"/>
                  <a:ext cx="6898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5B2A556E-EF36-694B-A511-4902EE04B2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6220" y="1491508"/>
                  <a:ext cx="689868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5455" t="-4348" r="-10909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直线箭头连接符 124">
              <a:extLst>
                <a:ext uri="{FF2B5EF4-FFF2-40B4-BE49-F238E27FC236}">
                  <a16:creationId xmlns:a16="http://schemas.microsoft.com/office/drawing/2014/main" id="{DEB56081-E1B3-6B48-BD41-4CD227948C1F}"/>
                </a:ext>
              </a:extLst>
            </p:cNvPr>
            <p:cNvCxnSpPr/>
            <p:nvPr/>
          </p:nvCxnSpPr>
          <p:spPr>
            <a:xfrm>
              <a:off x="4267677" y="1165287"/>
              <a:ext cx="55541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箭头连接符 126">
              <a:extLst>
                <a:ext uri="{FF2B5EF4-FFF2-40B4-BE49-F238E27FC236}">
                  <a16:creationId xmlns:a16="http://schemas.microsoft.com/office/drawing/2014/main" id="{19A76B6D-FB72-384B-B4E3-A2A705538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1126" y="1418361"/>
              <a:ext cx="5452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AF43EAD9-9467-C440-A26D-28F3301B2A4C}"/>
                    </a:ext>
                  </a:extLst>
                </p:cNvPr>
                <p:cNvSpPr txBox="1"/>
                <p:nvPr/>
              </p:nvSpPr>
              <p:spPr>
                <a:xfrm>
                  <a:off x="4154191" y="1546813"/>
                  <a:ext cx="906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AF43EAD9-9467-C440-A26D-28F3301B2A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191" y="1546813"/>
                  <a:ext cx="906594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8219" t="-4348" r="-8219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6" name="直线连接符 135">
              <a:extLst>
                <a:ext uri="{FF2B5EF4-FFF2-40B4-BE49-F238E27FC236}">
                  <a16:creationId xmlns:a16="http://schemas.microsoft.com/office/drawing/2014/main" id="{A6ADFC97-8325-444F-B9B7-00D52FC422B7}"/>
                </a:ext>
              </a:extLst>
            </p:cNvPr>
            <p:cNvCxnSpPr>
              <a:cxnSpLocks/>
              <a:stCxn id="9" idx="4"/>
              <a:endCxn id="140" idx="0"/>
            </p:cNvCxnSpPr>
            <p:nvPr/>
          </p:nvCxnSpPr>
          <p:spPr>
            <a:xfrm>
              <a:off x="5075840" y="1578135"/>
              <a:ext cx="784651" cy="76794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2A4B8BF5-2733-174D-9DF7-19A537498D9F}"/>
                </a:ext>
              </a:extLst>
            </p:cNvPr>
            <p:cNvSpPr txBox="1"/>
            <p:nvPr/>
          </p:nvSpPr>
          <p:spPr>
            <a:xfrm>
              <a:off x="5039225" y="196468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…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5DD52F73-6752-764E-A503-54E4E8D04491}"/>
                </a:ext>
              </a:extLst>
            </p:cNvPr>
            <p:cNvSpPr/>
            <p:nvPr/>
          </p:nvSpPr>
          <p:spPr>
            <a:xfrm>
              <a:off x="5483375" y="2346076"/>
              <a:ext cx="754232" cy="417964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AB484C1D-9A1C-B84A-97E6-C6C73449AF39}"/>
                    </a:ext>
                  </a:extLst>
                </p:cNvPr>
                <p:cNvSpPr txBox="1"/>
                <p:nvPr/>
              </p:nvSpPr>
              <p:spPr>
                <a:xfrm>
                  <a:off x="5469971" y="2378813"/>
                  <a:ext cx="390520" cy="39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AB484C1D-9A1C-B84A-97E6-C6C73449A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71" y="2378813"/>
                  <a:ext cx="390520" cy="394210"/>
                </a:xfrm>
                <a:prstGeom prst="rect">
                  <a:avLst/>
                </a:prstGeom>
                <a:blipFill>
                  <a:blip r:embed="rId28"/>
                  <a:stretch>
                    <a:fillRect l="-3125" r="-103125"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0E6CC465-5818-0146-B9D9-EC28543DA623}"/>
                </a:ext>
              </a:extLst>
            </p:cNvPr>
            <p:cNvSpPr/>
            <p:nvPr/>
          </p:nvSpPr>
          <p:spPr>
            <a:xfrm>
              <a:off x="5560808" y="3230167"/>
              <a:ext cx="740286" cy="610246"/>
            </a:xfrm>
            <a:prstGeom prst="ellipse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2DCC15F1-E5FC-8E47-BECC-06D3826D43C1}"/>
                    </a:ext>
                  </a:extLst>
                </p:cNvPr>
                <p:cNvSpPr txBox="1"/>
                <p:nvPr/>
              </p:nvSpPr>
              <p:spPr>
                <a:xfrm>
                  <a:off x="5507723" y="3267943"/>
                  <a:ext cx="412190" cy="39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2DCC15F1-E5FC-8E47-BECC-06D3826D43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7723" y="3267943"/>
                  <a:ext cx="412190" cy="394210"/>
                </a:xfrm>
                <a:prstGeom prst="rect">
                  <a:avLst/>
                </a:prstGeom>
                <a:blipFill>
                  <a:blip r:embed="rId29"/>
                  <a:stretch>
                    <a:fillRect r="-9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直线连接符 146">
              <a:extLst>
                <a:ext uri="{FF2B5EF4-FFF2-40B4-BE49-F238E27FC236}">
                  <a16:creationId xmlns:a16="http://schemas.microsoft.com/office/drawing/2014/main" id="{DF0BC28F-F1F2-7242-9AFC-6C1BE61C81EB}"/>
                </a:ext>
              </a:extLst>
            </p:cNvPr>
            <p:cNvCxnSpPr>
              <a:cxnSpLocks/>
              <a:endCxn id="145" idx="0"/>
            </p:cNvCxnSpPr>
            <p:nvPr/>
          </p:nvCxnSpPr>
          <p:spPr>
            <a:xfrm>
              <a:off x="5865931" y="2772777"/>
              <a:ext cx="65020" cy="45739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9C7BCFD5-D915-554E-B8D3-1C643E4C86E6}"/>
                </a:ext>
              </a:extLst>
            </p:cNvPr>
            <p:cNvCxnSpPr>
              <a:cxnSpLocks/>
              <a:stCxn id="76" idx="4"/>
              <a:endCxn id="150" idx="0"/>
            </p:cNvCxnSpPr>
            <p:nvPr/>
          </p:nvCxnSpPr>
          <p:spPr>
            <a:xfrm>
              <a:off x="7568367" y="1578133"/>
              <a:ext cx="803474" cy="76442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8297A48C-B0B6-D541-93BE-6C51709F3B85}"/>
                </a:ext>
              </a:extLst>
            </p:cNvPr>
            <p:cNvSpPr/>
            <p:nvPr/>
          </p:nvSpPr>
          <p:spPr>
            <a:xfrm>
              <a:off x="7994725" y="2342562"/>
              <a:ext cx="754232" cy="417964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D5045DC0-E70F-0845-9D96-82F065EF7D96}"/>
                    </a:ext>
                  </a:extLst>
                </p:cNvPr>
                <p:cNvSpPr txBox="1"/>
                <p:nvPr/>
              </p:nvSpPr>
              <p:spPr>
                <a:xfrm>
                  <a:off x="8063723" y="2344326"/>
                  <a:ext cx="390520" cy="39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D5045DC0-E70F-0845-9D96-82F065EF7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3723" y="2344326"/>
                  <a:ext cx="390520" cy="394210"/>
                </a:xfrm>
                <a:prstGeom prst="rect">
                  <a:avLst/>
                </a:prstGeom>
                <a:blipFill>
                  <a:blip r:embed="rId30"/>
                  <a:stretch>
                    <a:fillRect l="-3125" r="-46875"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E6437633-2376-E243-A484-8D7CE8D7D34C}"/>
                </a:ext>
              </a:extLst>
            </p:cNvPr>
            <p:cNvSpPr/>
            <p:nvPr/>
          </p:nvSpPr>
          <p:spPr>
            <a:xfrm>
              <a:off x="8072158" y="3226653"/>
              <a:ext cx="740286" cy="610246"/>
            </a:xfrm>
            <a:prstGeom prst="ellipse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9C88873-C746-C54F-A87F-7DDAD1065C99}"/>
                    </a:ext>
                  </a:extLst>
                </p:cNvPr>
                <p:cNvSpPr txBox="1"/>
                <p:nvPr/>
              </p:nvSpPr>
              <p:spPr>
                <a:xfrm>
                  <a:off x="8193403" y="3338185"/>
                  <a:ext cx="412190" cy="39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9C88873-C746-C54F-A87F-7DDAD1065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3403" y="3338185"/>
                  <a:ext cx="412190" cy="394210"/>
                </a:xfrm>
                <a:prstGeom prst="rect">
                  <a:avLst/>
                </a:prstGeom>
                <a:blipFill>
                  <a:blip r:embed="rId31"/>
                  <a:stretch>
                    <a:fillRect r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4" name="直线连接符 153">
              <a:extLst>
                <a:ext uri="{FF2B5EF4-FFF2-40B4-BE49-F238E27FC236}">
                  <a16:creationId xmlns:a16="http://schemas.microsoft.com/office/drawing/2014/main" id="{2DF06C93-7A5E-B14B-B78E-829D7F53744E}"/>
                </a:ext>
              </a:extLst>
            </p:cNvPr>
            <p:cNvCxnSpPr>
              <a:cxnSpLocks/>
              <a:endCxn id="152" idx="0"/>
            </p:cNvCxnSpPr>
            <p:nvPr/>
          </p:nvCxnSpPr>
          <p:spPr>
            <a:xfrm>
              <a:off x="8377281" y="2769263"/>
              <a:ext cx="65020" cy="45739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48767A0-3CE5-6145-B218-521F7F304135}"/>
                </a:ext>
              </a:extLst>
            </p:cNvPr>
            <p:cNvSpPr txBox="1"/>
            <p:nvPr/>
          </p:nvSpPr>
          <p:spPr>
            <a:xfrm>
              <a:off x="7611024" y="198261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…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3985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0EA13-1243-834D-8D00-CB072576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4" y="-285330"/>
            <a:ext cx="11620500" cy="1325563"/>
          </a:xfrm>
        </p:spPr>
        <p:txBody>
          <a:bodyPr/>
          <a:lstStyle/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Factor graph Part</a:t>
            </a:r>
            <a:r>
              <a:rPr kumimoji="1"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613F875-664B-8547-A882-3102F06D9E85}"/>
                  </a:ext>
                </a:extLst>
              </p:cNvPr>
              <p:cNvSpPr txBox="1"/>
              <p:nvPr/>
            </p:nvSpPr>
            <p:spPr>
              <a:xfrm>
                <a:off x="290766" y="2124970"/>
                <a:ext cx="7215116" cy="865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kumimoji="1" lang="en-US" altLang="zh-CN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zh-CN" altLang="en-US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zh-CN" altLang="en-US" sz="20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zh-CN" altLang="en-US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r>
                        <a:rPr lang="zh-CN" alt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zh-CN" altLang="en-US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sz="2000" b="0" dirty="0">
                  <a:solidFill>
                    <a:srgbClr val="7030A0"/>
                  </a:solidFill>
                  <a:latin typeface="Times" pitchFamily="2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613F875-664B-8547-A882-3102F06D9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6" y="2124970"/>
                <a:ext cx="7215116" cy="8654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文本框 168">
            <a:extLst>
              <a:ext uri="{FF2B5EF4-FFF2-40B4-BE49-F238E27FC236}">
                <a16:creationId xmlns:a16="http://schemas.microsoft.com/office/drawing/2014/main" id="{A2483038-6750-BD46-801A-71515684E941}"/>
              </a:ext>
            </a:extLst>
          </p:cNvPr>
          <p:cNvSpPr txBox="1"/>
          <p:nvPr/>
        </p:nvSpPr>
        <p:spPr>
          <a:xfrm>
            <a:off x="22903" y="3085881"/>
            <a:ext cx="2593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Times" pitchFamily="2" charset="0"/>
              </a:rPr>
              <a:t>Forward/backward:</a:t>
            </a:r>
            <a:endParaRPr kumimoji="1" lang="zh-CN" altLang="en-US" sz="2400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C34894AF-4DE0-8648-8E6B-B22BA773BB57}"/>
                  </a:ext>
                </a:extLst>
              </p:cNvPr>
              <p:cNvSpPr txBox="1"/>
              <p:nvPr/>
            </p:nvSpPr>
            <p:spPr>
              <a:xfrm>
                <a:off x="-13132" y="3553370"/>
                <a:ext cx="7057765" cy="864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C34894AF-4DE0-8648-8E6B-B22BA773B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132" y="3553370"/>
                <a:ext cx="7057765" cy="86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组合 68">
            <a:extLst>
              <a:ext uri="{FF2B5EF4-FFF2-40B4-BE49-F238E27FC236}">
                <a16:creationId xmlns:a16="http://schemas.microsoft.com/office/drawing/2014/main" id="{81B7924C-B72D-784D-8419-73C9A0564232}"/>
              </a:ext>
            </a:extLst>
          </p:cNvPr>
          <p:cNvGrpSpPr/>
          <p:nvPr/>
        </p:nvGrpSpPr>
        <p:grpSpPr>
          <a:xfrm>
            <a:off x="7908972" y="365153"/>
            <a:ext cx="3909696" cy="3304780"/>
            <a:chOff x="5029200" y="903736"/>
            <a:chExt cx="3909696" cy="33047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椭圆 2">
                  <a:extLst>
                    <a:ext uri="{FF2B5EF4-FFF2-40B4-BE49-F238E27FC236}">
                      <a16:creationId xmlns:a16="http://schemas.microsoft.com/office/drawing/2014/main" id="{5FB33BFE-E6A6-7E43-9E96-44F7A1D7B504}"/>
                    </a:ext>
                  </a:extLst>
                </p:cNvPr>
                <p:cNvSpPr/>
                <p:nvPr/>
              </p:nvSpPr>
              <p:spPr>
                <a:xfrm>
                  <a:off x="5029200" y="3429000"/>
                  <a:ext cx="541097" cy="54000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" name="椭圆 2">
                  <a:extLst>
                    <a:ext uri="{FF2B5EF4-FFF2-40B4-BE49-F238E27FC236}">
                      <a16:creationId xmlns:a16="http://schemas.microsoft.com/office/drawing/2014/main" id="{5FB33BFE-E6A6-7E43-9E96-44F7A1D7B5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3429000"/>
                  <a:ext cx="541097" cy="540000"/>
                </a:xfrm>
                <a:prstGeom prst="ellipse">
                  <a:avLst/>
                </a:prstGeom>
                <a:blipFill>
                  <a:blip r:embed="rId5"/>
                  <a:stretch>
                    <a:fillRect l="-7368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422B9615-A420-1440-955A-1739A41403E5}"/>
                    </a:ext>
                  </a:extLst>
                </p:cNvPr>
                <p:cNvSpPr/>
                <p:nvPr/>
              </p:nvSpPr>
              <p:spPr>
                <a:xfrm>
                  <a:off x="6621705" y="3429000"/>
                  <a:ext cx="692400" cy="54000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422B9615-A420-1440-955A-1739A41403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1705" y="3429000"/>
                  <a:ext cx="692400" cy="54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直线连接符 85">
              <a:extLst>
                <a:ext uri="{FF2B5EF4-FFF2-40B4-BE49-F238E27FC236}">
                  <a16:creationId xmlns:a16="http://schemas.microsoft.com/office/drawing/2014/main" id="{1CE4A50B-AA27-C944-9FD4-EEAD1F3EADD8}"/>
                </a:ext>
              </a:extLst>
            </p:cNvPr>
            <p:cNvCxnSpPr>
              <a:cxnSpLocks/>
              <a:stCxn id="3" idx="6"/>
              <a:endCxn id="85" idx="1"/>
            </p:cNvCxnSpPr>
            <p:nvPr/>
          </p:nvCxnSpPr>
          <p:spPr>
            <a:xfrm>
              <a:off x="5570297" y="3699000"/>
              <a:ext cx="1051408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8215EDE4-44E5-A84D-ABC8-B23BDBB7A6C9}"/>
                </a:ext>
              </a:extLst>
            </p:cNvPr>
            <p:cNvCxnSpPr>
              <a:cxnSpLocks/>
              <a:stCxn id="85" idx="0"/>
              <a:endCxn id="87" idx="5"/>
            </p:cNvCxnSpPr>
            <p:nvPr/>
          </p:nvCxnSpPr>
          <p:spPr>
            <a:xfrm flipH="1" flipV="1">
              <a:off x="6016758" y="2548646"/>
              <a:ext cx="951147" cy="880354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9174DAE4-3D19-C345-AC91-2884CD4C6BF6}"/>
                    </a:ext>
                  </a:extLst>
                </p:cNvPr>
                <p:cNvSpPr/>
                <p:nvPr/>
              </p:nvSpPr>
              <p:spPr>
                <a:xfrm>
                  <a:off x="5554903" y="2087727"/>
                  <a:ext cx="541097" cy="54000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9174DAE4-3D19-C345-AC91-2884CD4C6B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4903" y="2087727"/>
                  <a:ext cx="541097" cy="5400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E88036F-7583-4C41-948E-91A022DEC787}"/>
                </a:ext>
              </a:extLst>
            </p:cNvPr>
            <p:cNvSpPr txBox="1"/>
            <p:nvPr/>
          </p:nvSpPr>
          <p:spPr>
            <a:xfrm>
              <a:off x="6725507" y="257666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…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  <p:cxnSp>
          <p:nvCxnSpPr>
            <p:cNvPr id="91" name="直线连接符 90">
              <a:extLst>
                <a:ext uri="{FF2B5EF4-FFF2-40B4-BE49-F238E27FC236}">
                  <a16:creationId xmlns:a16="http://schemas.microsoft.com/office/drawing/2014/main" id="{BF0A7792-D7B7-2442-9E52-C5C66F854BE7}"/>
                </a:ext>
              </a:extLst>
            </p:cNvPr>
            <p:cNvCxnSpPr>
              <a:cxnSpLocks/>
              <a:stCxn id="85" idx="0"/>
              <a:endCxn id="92" idx="3"/>
            </p:cNvCxnSpPr>
            <p:nvPr/>
          </p:nvCxnSpPr>
          <p:spPr>
            <a:xfrm flipV="1">
              <a:off x="6967905" y="2551585"/>
              <a:ext cx="881849" cy="877415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9A436F7B-18A5-EB49-BC9B-3154F2067256}"/>
                    </a:ext>
                  </a:extLst>
                </p:cNvPr>
                <p:cNvSpPr/>
                <p:nvPr/>
              </p:nvSpPr>
              <p:spPr>
                <a:xfrm>
                  <a:off x="7770512" y="2090666"/>
                  <a:ext cx="541097" cy="54000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9A436F7B-18A5-EB49-BC9B-3154F20672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0512" y="2090666"/>
                  <a:ext cx="541097" cy="540000"/>
                </a:xfrm>
                <a:prstGeom prst="ellipse">
                  <a:avLst/>
                </a:prstGeom>
                <a:blipFill>
                  <a:blip r:embed="rId9"/>
                  <a:stretch>
                    <a:fillRect l="-8696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线连接符 101">
              <a:extLst>
                <a:ext uri="{FF2B5EF4-FFF2-40B4-BE49-F238E27FC236}">
                  <a16:creationId xmlns:a16="http://schemas.microsoft.com/office/drawing/2014/main" id="{1A37E2E3-DDCB-5E41-86FF-35CE6E795383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>
              <a:off x="7314105" y="3699000"/>
              <a:ext cx="105120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CD07673B-8C81-8740-8774-1A65EDD45DA7}"/>
                    </a:ext>
                  </a:extLst>
                </p:cNvPr>
                <p:cNvSpPr/>
                <p:nvPr/>
              </p:nvSpPr>
              <p:spPr>
                <a:xfrm>
                  <a:off x="8365305" y="3429000"/>
                  <a:ext cx="573591" cy="54000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CD07673B-8C81-8740-8774-1A65EDD45D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5305" y="3429000"/>
                  <a:ext cx="573591" cy="54000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22AEAB19-477C-4647-92B4-A61C3A774C7E}"/>
                </a:ext>
              </a:extLst>
            </p:cNvPr>
            <p:cNvCxnSpPr>
              <a:stCxn id="87" idx="0"/>
            </p:cNvCxnSpPr>
            <p:nvPr/>
          </p:nvCxnSpPr>
          <p:spPr>
            <a:xfrm flipH="1" flipV="1">
              <a:off x="5825451" y="1449421"/>
              <a:ext cx="1" cy="638306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>
              <a:extLst>
                <a:ext uri="{FF2B5EF4-FFF2-40B4-BE49-F238E27FC236}">
                  <a16:creationId xmlns:a16="http://schemas.microsoft.com/office/drawing/2014/main" id="{2654C4AE-F049-114E-A622-1BDE365B190B}"/>
                </a:ext>
              </a:extLst>
            </p:cNvPr>
            <p:cNvCxnSpPr/>
            <p:nvPr/>
          </p:nvCxnSpPr>
          <p:spPr>
            <a:xfrm flipH="1" flipV="1">
              <a:off x="8041060" y="1449421"/>
              <a:ext cx="1" cy="638306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4342576C-332D-5942-81F0-2137B20BD4DB}"/>
                    </a:ext>
                  </a:extLst>
                </p:cNvPr>
                <p:cNvSpPr/>
                <p:nvPr/>
              </p:nvSpPr>
              <p:spPr>
                <a:xfrm>
                  <a:off x="5479251" y="909421"/>
                  <a:ext cx="692400" cy="54000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bSup>
                        <m:r>
                          <a:rPr kumimoji="1"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kumimoji="1" lang="zh-CN" alt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4342576C-332D-5942-81F0-2137B20BD4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9251" y="909421"/>
                  <a:ext cx="692400" cy="540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6E0D609E-36BC-7B46-A6E6-D4A2A7B0BA6E}"/>
                    </a:ext>
                  </a:extLst>
                </p:cNvPr>
                <p:cNvSpPr/>
                <p:nvPr/>
              </p:nvSpPr>
              <p:spPr>
                <a:xfrm>
                  <a:off x="7694860" y="903736"/>
                  <a:ext cx="692400" cy="54000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6E0D609E-36BC-7B46-A6E6-D4A2A7B0BA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4860" y="903736"/>
                  <a:ext cx="692400" cy="540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04447FD9-69A7-2043-AF26-E0ED7C7414D1}"/>
                    </a:ext>
                  </a:extLst>
                </p:cNvPr>
                <p:cNvSpPr txBox="1"/>
                <p:nvPr/>
              </p:nvSpPr>
              <p:spPr>
                <a:xfrm>
                  <a:off x="7541496" y="3148500"/>
                  <a:ext cx="6601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04447FD9-69A7-2043-AF26-E0ED7C7414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1496" y="3148500"/>
                  <a:ext cx="660117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3774" t="-4348" r="-11321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8B58F6C5-B2C8-F442-9FE4-5E0A8BE5C9A9}"/>
                    </a:ext>
                  </a:extLst>
                </p:cNvPr>
                <p:cNvSpPr txBox="1"/>
                <p:nvPr/>
              </p:nvSpPr>
              <p:spPr>
                <a:xfrm>
                  <a:off x="5740985" y="3159000"/>
                  <a:ext cx="8858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FF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8B58F6C5-B2C8-F442-9FE4-5E0A8BE5C9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0985" y="3159000"/>
                  <a:ext cx="885820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0000" t="-8696" r="-8571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直线箭头连接符 162">
              <a:extLst>
                <a:ext uri="{FF2B5EF4-FFF2-40B4-BE49-F238E27FC236}">
                  <a16:creationId xmlns:a16="http://schemas.microsoft.com/office/drawing/2014/main" id="{C1E40DE4-6A9A-384E-889D-6FE43AAF5910}"/>
                </a:ext>
              </a:extLst>
            </p:cNvPr>
            <p:cNvCxnSpPr/>
            <p:nvPr/>
          </p:nvCxnSpPr>
          <p:spPr>
            <a:xfrm>
              <a:off x="7635895" y="3545077"/>
              <a:ext cx="55541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箭头连接符 163">
              <a:extLst>
                <a:ext uri="{FF2B5EF4-FFF2-40B4-BE49-F238E27FC236}">
                  <a16:creationId xmlns:a16="http://schemas.microsoft.com/office/drawing/2014/main" id="{8510703F-9342-7341-B460-1ABF129FC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7143" y="3555577"/>
              <a:ext cx="5452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箭头连接符 164">
              <a:extLst>
                <a:ext uri="{FF2B5EF4-FFF2-40B4-BE49-F238E27FC236}">
                  <a16:creationId xmlns:a16="http://schemas.microsoft.com/office/drawing/2014/main" id="{CC26FF9B-1652-AC4A-A427-966EC1D239F8}"/>
                </a:ext>
              </a:extLst>
            </p:cNvPr>
            <p:cNvCxnSpPr/>
            <p:nvPr/>
          </p:nvCxnSpPr>
          <p:spPr>
            <a:xfrm>
              <a:off x="5846982" y="3862998"/>
              <a:ext cx="55541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E3B59AF7-50B8-5749-B403-7E795FD067CE}"/>
                    </a:ext>
                  </a:extLst>
                </p:cNvPr>
                <p:cNvSpPr txBox="1"/>
                <p:nvPr/>
              </p:nvSpPr>
              <p:spPr>
                <a:xfrm>
                  <a:off x="5692615" y="3931517"/>
                  <a:ext cx="8842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70C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E3B59AF7-50B8-5749-B403-7E795FD067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615" y="3931517"/>
                  <a:ext cx="884216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4286" t="-8696" r="-10000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7" name="直线箭头连接符 166">
              <a:extLst>
                <a:ext uri="{FF2B5EF4-FFF2-40B4-BE49-F238E27FC236}">
                  <a16:creationId xmlns:a16="http://schemas.microsoft.com/office/drawing/2014/main" id="{7DBF75B6-F960-014C-AD9D-E33487A17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9344" y="3862998"/>
              <a:ext cx="545253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C916E433-9DC8-3D4C-8570-A8ADE0CBDD2D}"/>
                    </a:ext>
                  </a:extLst>
                </p:cNvPr>
                <p:cNvSpPr txBox="1"/>
                <p:nvPr/>
              </p:nvSpPr>
              <p:spPr>
                <a:xfrm>
                  <a:off x="7635895" y="3927329"/>
                  <a:ext cx="6673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 err="1">
                    <a:solidFill>
                      <a:srgbClr val="00B05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C916E433-9DC8-3D4C-8570-A8ADE0CBD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5895" y="3927329"/>
                  <a:ext cx="667362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1321" t="-9091" r="-13208" b="-318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BD8F8B7F-8600-C94B-BFBC-3625870C11EA}"/>
                </a:ext>
              </a:extLst>
            </p:cNvPr>
            <p:cNvCxnSpPr/>
            <p:nvPr/>
          </p:nvCxnSpPr>
          <p:spPr>
            <a:xfrm>
              <a:off x="6296399" y="2548646"/>
              <a:ext cx="671506" cy="599854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E12C7C82-44FD-9245-9AE2-3958FDD396C0}"/>
                    </a:ext>
                  </a:extLst>
                </p:cNvPr>
                <p:cNvSpPr txBox="1"/>
                <p:nvPr/>
              </p:nvSpPr>
              <p:spPr>
                <a:xfrm>
                  <a:off x="6374000" y="2405224"/>
                  <a:ext cx="674928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E12C7C82-44FD-9245-9AE2-3958FDD3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4000" y="2405224"/>
                  <a:ext cx="674928" cy="38151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1" name="直线箭头连接符 170">
              <a:extLst>
                <a:ext uri="{FF2B5EF4-FFF2-40B4-BE49-F238E27FC236}">
                  <a16:creationId xmlns:a16="http://schemas.microsoft.com/office/drawing/2014/main" id="{AD339708-DD3C-5A4C-8935-0CC1B8E927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5007" y="2582963"/>
              <a:ext cx="597337" cy="564068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76BA85C4-07C7-1648-9EA1-77CC6CD87CFB}"/>
                    </a:ext>
                  </a:extLst>
                </p:cNvPr>
                <p:cNvSpPr txBox="1"/>
                <p:nvPr/>
              </p:nvSpPr>
              <p:spPr>
                <a:xfrm>
                  <a:off x="7037805" y="2395055"/>
                  <a:ext cx="747705" cy="3937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76BA85C4-07C7-1648-9EA1-77CC6CD87C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7805" y="2395055"/>
                  <a:ext cx="747705" cy="39376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D6A41390-B120-A84D-A116-52C386B4EBF1}"/>
                    </a:ext>
                  </a:extLst>
                </p:cNvPr>
                <p:cNvSpPr txBox="1"/>
                <p:nvPr/>
              </p:nvSpPr>
              <p:spPr>
                <a:xfrm>
                  <a:off x="5994581" y="1542215"/>
                  <a:ext cx="667234" cy="4128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D6A41390-B120-A84D-A116-52C386B4EB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4581" y="1542215"/>
                  <a:ext cx="667234" cy="41280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4" name="直线箭头连接符 173">
              <a:extLst>
                <a:ext uri="{FF2B5EF4-FFF2-40B4-BE49-F238E27FC236}">
                  <a16:creationId xmlns:a16="http://schemas.microsoft.com/office/drawing/2014/main" id="{F2074E06-3329-7948-AB0D-26BC02B0B8E2}"/>
                </a:ext>
              </a:extLst>
            </p:cNvPr>
            <p:cNvCxnSpPr>
              <a:cxnSpLocks/>
            </p:cNvCxnSpPr>
            <p:nvPr/>
          </p:nvCxnSpPr>
          <p:spPr>
            <a:xfrm>
              <a:off x="5925997" y="1542793"/>
              <a:ext cx="0" cy="446246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4694E2F6-F86B-324C-9889-504FCC5A671E}"/>
                    </a:ext>
                  </a:extLst>
                </p:cNvPr>
                <p:cNvSpPr txBox="1"/>
                <p:nvPr/>
              </p:nvSpPr>
              <p:spPr>
                <a:xfrm>
                  <a:off x="5109105" y="1558664"/>
                  <a:ext cx="666785" cy="3995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4694E2F6-F86B-324C-9889-504FCC5A6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9105" y="1558664"/>
                  <a:ext cx="666785" cy="39959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6" name="直线箭头连接符 175">
              <a:extLst>
                <a:ext uri="{FF2B5EF4-FFF2-40B4-BE49-F238E27FC236}">
                  <a16:creationId xmlns:a16="http://schemas.microsoft.com/office/drawing/2014/main" id="{DE3F8004-C2CB-A14B-97B4-041D426D0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3434" y="1517939"/>
              <a:ext cx="8677" cy="437081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FE4EFC89-27D6-324D-A532-514ACEF8E10B}"/>
                  </a:ext>
                </a:extLst>
              </p:cNvPr>
              <p:cNvSpPr txBox="1"/>
              <p:nvPr/>
            </p:nvSpPr>
            <p:spPr>
              <a:xfrm>
                <a:off x="-131571" y="4301707"/>
                <a:ext cx="7208447" cy="864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FE4EFC89-27D6-324D-A532-514ACEF8E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1571" y="4301707"/>
                <a:ext cx="7208447" cy="86478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文本框 178">
            <a:extLst>
              <a:ext uri="{FF2B5EF4-FFF2-40B4-BE49-F238E27FC236}">
                <a16:creationId xmlns:a16="http://schemas.microsoft.com/office/drawing/2014/main" id="{C11A604F-C5F6-574C-87AF-E0BABFC039C7}"/>
              </a:ext>
            </a:extLst>
          </p:cNvPr>
          <p:cNvSpPr txBox="1"/>
          <p:nvPr/>
        </p:nvSpPr>
        <p:spPr>
          <a:xfrm>
            <a:off x="7044633" y="432201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Where: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826C4F28-B26C-E74C-9064-177C07C84068}"/>
                  </a:ext>
                </a:extLst>
              </p:cNvPr>
              <p:cNvSpPr txBox="1"/>
              <p:nvPr/>
            </p:nvSpPr>
            <p:spPr>
              <a:xfrm>
                <a:off x="6296399" y="4592009"/>
                <a:ext cx="6203092" cy="4359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826C4F28-B26C-E74C-9064-177C07C84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99" y="4592009"/>
                <a:ext cx="6203092" cy="43595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DB2F22C5-C951-9C4D-8B27-B57C7BA939A8}"/>
                  </a:ext>
                </a:extLst>
              </p:cNvPr>
              <p:cNvSpPr txBox="1"/>
              <p:nvPr/>
            </p:nvSpPr>
            <p:spPr>
              <a:xfrm>
                <a:off x="7075007" y="5184638"/>
                <a:ext cx="1602939" cy="399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Times" pitchFamily="2" charset="0"/>
                  </a:rPr>
                  <a:t>Calculate</a:t>
                </a:r>
                <a:r>
                  <a:rPr kumimoji="1" lang="zh-CN" alt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:</a:t>
                </a:r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DB2F22C5-C951-9C4D-8B27-B57C7BA93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007" y="5184638"/>
                <a:ext cx="1602939" cy="399597"/>
              </a:xfrm>
              <a:prstGeom prst="rect">
                <a:avLst/>
              </a:prstGeom>
              <a:blipFill>
                <a:blip r:embed="rId24"/>
                <a:stretch>
                  <a:fillRect l="-3937" r="-157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文本框 182">
                <a:extLst>
                  <a:ext uri="{FF2B5EF4-FFF2-40B4-BE49-F238E27FC236}">
                    <a16:creationId xmlns:a16="http://schemas.microsoft.com/office/drawing/2014/main" id="{944648BD-A380-0F47-A73E-C478034A28F5}"/>
                  </a:ext>
                </a:extLst>
              </p:cNvPr>
              <p:cNvSpPr txBox="1"/>
              <p:nvPr/>
            </p:nvSpPr>
            <p:spPr>
              <a:xfrm>
                <a:off x="5437636" y="5681599"/>
                <a:ext cx="6736266" cy="12133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3" name="文本框 182">
                <a:extLst>
                  <a:ext uri="{FF2B5EF4-FFF2-40B4-BE49-F238E27FC236}">
                    <a16:creationId xmlns:a16="http://schemas.microsoft.com/office/drawing/2014/main" id="{944648BD-A380-0F47-A73E-C478034A2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636" y="5681599"/>
                <a:ext cx="6736266" cy="121334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C813178-E56E-42AF-A493-B56D6DF0161C}"/>
                  </a:ext>
                </a:extLst>
              </p:cNvPr>
              <p:cNvSpPr txBox="1"/>
              <p:nvPr/>
            </p:nvSpPr>
            <p:spPr>
              <a:xfrm>
                <a:off x="-414904" y="5081112"/>
                <a:ext cx="7208446" cy="97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nary>
                                <m:naryPr>
                                  <m:chr m:val="∏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∣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C813178-E56E-42AF-A493-B56D6DF01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4904" y="5081112"/>
                <a:ext cx="7208446" cy="97661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550EDC3-8C89-4530-89F4-5202F686F792}"/>
                  </a:ext>
                </a:extLst>
              </p:cNvPr>
              <p:cNvSpPr txBox="1"/>
              <p:nvPr/>
            </p:nvSpPr>
            <p:spPr>
              <a:xfrm>
                <a:off x="1385885" y="6180808"/>
                <a:ext cx="2677837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550EDC3-8C89-4530-89F4-5202F686F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85" y="6180808"/>
                <a:ext cx="2677837" cy="61093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5D8917EC-6EFC-4F47-8B11-478925496648}"/>
              </a:ext>
            </a:extLst>
          </p:cNvPr>
          <p:cNvGrpSpPr/>
          <p:nvPr/>
        </p:nvGrpSpPr>
        <p:grpSpPr>
          <a:xfrm>
            <a:off x="22903" y="889315"/>
            <a:ext cx="7303075" cy="1054243"/>
            <a:chOff x="-43244" y="573559"/>
            <a:chExt cx="7303075" cy="10542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8E0FE35-2343-4BF6-8418-ABCC4B282901}"/>
                    </a:ext>
                  </a:extLst>
                </p:cNvPr>
                <p:cNvSpPr txBox="1"/>
                <p:nvPr/>
              </p:nvSpPr>
              <p:spPr>
                <a:xfrm>
                  <a:off x="-43244" y="600149"/>
                  <a:ext cx="7303075" cy="9727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sepChr m:val=",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∏"/>
                            <m:limLoc m:val="undOvr"/>
                            <m:grow m:val="on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 </m:t>
                            </m:r>
                          </m:e>
                        </m:nary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∏"/>
                            <m:limLoc m:val="undOvr"/>
                            <m:grow m:val="on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 </m:t>
                            </m:r>
                          </m:e>
                        </m:nary>
                        <m:d>
                          <m:dPr>
                            <m:begChr m:val="["/>
                            <m:endChr m:val="]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  <m:nary>
                              <m:naryPr>
                                <m:chr m:val="∏"/>
                                <m:limLoc m:val="undOvr"/>
                                <m:grow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 </m:t>
                                </m:r>
                              </m:e>
                            </m:nary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8E0FE35-2343-4BF6-8418-ABCC4B282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244" y="600149"/>
                  <a:ext cx="7303075" cy="97270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60A60B6-0DAD-4901-8D66-02B928BD0807}"/>
                </a:ext>
              </a:extLst>
            </p:cNvPr>
            <p:cNvSpPr/>
            <p:nvPr/>
          </p:nvSpPr>
          <p:spPr>
            <a:xfrm>
              <a:off x="3832177" y="573559"/>
              <a:ext cx="3255763" cy="105424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804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3519F56-3AAA-41CD-9434-6B81703E01A2}"/>
              </a:ext>
            </a:extLst>
          </p:cNvPr>
          <p:cNvSpPr txBox="1">
            <a:spLocks/>
          </p:cNvSpPr>
          <p:nvPr/>
        </p:nvSpPr>
        <p:spPr>
          <a:xfrm>
            <a:off x="42504" y="-112262"/>
            <a:ext cx="11620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E-step: Module A &amp; Module B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00F53A3-4ADC-4658-B370-B781BB846F56}"/>
                  </a:ext>
                </a:extLst>
              </p:cNvPr>
              <p:cNvSpPr txBox="1"/>
              <p:nvPr/>
            </p:nvSpPr>
            <p:spPr>
              <a:xfrm>
                <a:off x="778425" y="4180616"/>
                <a:ext cx="4511027" cy="1024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̃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00F53A3-4ADC-4658-B370-B781BB846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25" y="4180616"/>
                <a:ext cx="4511027" cy="1024511"/>
              </a:xfrm>
              <a:prstGeom prst="rect">
                <a:avLst/>
              </a:prstGeom>
              <a:blipFill>
                <a:blip r:embed="rId4"/>
                <a:stretch>
                  <a:fillRect t="-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6E5147DD-8E90-41AE-A6E6-FB86F6346857}"/>
              </a:ext>
            </a:extLst>
          </p:cNvPr>
          <p:cNvSpPr txBox="1"/>
          <p:nvPr/>
        </p:nvSpPr>
        <p:spPr>
          <a:xfrm>
            <a:off x="359563" y="1246633"/>
            <a:ext cx="10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Input: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57109F-D84B-436D-9D3B-E9F8A250D780}"/>
                  </a:ext>
                </a:extLst>
              </p:cNvPr>
              <p:cNvSpPr txBox="1"/>
              <p:nvPr/>
            </p:nvSpPr>
            <p:spPr>
              <a:xfrm>
                <a:off x="972137" y="1516676"/>
                <a:ext cx="1227516" cy="519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57109F-D84B-436D-9D3B-E9F8A250D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37" y="1516676"/>
                <a:ext cx="1227516" cy="5192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4E2F7012-AD21-4747-953D-62AD519185E5}"/>
              </a:ext>
            </a:extLst>
          </p:cNvPr>
          <p:cNvSpPr txBox="1"/>
          <p:nvPr/>
        </p:nvSpPr>
        <p:spPr>
          <a:xfrm>
            <a:off x="359563" y="3190515"/>
            <a:ext cx="1344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Calculation: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C4D8B33-7390-406A-88B4-FB2823288C36}"/>
                  </a:ext>
                </a:extLst>
              </p:cNvPr>
              <p:cNvSpPr txBox="1"/>
              <p:nvPr/>
            </p:nvSpPr>
            <p:spPr>
              <a:xfrm>
                <a:off x="654867" y="3623531"/>
                <a:ext cx="260056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" pitchFamily="2" charset="0"/>
                  </a:rPr>
                  <a:t>VBI update for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C4D8B33-7390-406A-88B4-FB2823288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67" y="3623531"/>
                <a:ext cx="2600562" cy="381515"/>
              </a:xfrm>
              <a:prstGeom prst="rect">
                <a:avLst/>
              </a:prstGeom>
              <a:blipFill>
                <a:blip r:embed="rId7"/>
                <a:stretch>
                  <a:fillRect l="-1874" t="-7937" b="-20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9122CA0F-D5EA-4DDD-B491-431D249C8531}"/>
              </a:ext>
            </a:extLst>
          </p:cNvPr>
          <p:cNvGrpSpPr/>
          <p:nvPr/>
        </p:nvGrpSpPr>
        <p:grpSpPr>
          <a:xfrm>
            <a:off x="3062111" y="541270"/>
            <a:ext cx="7051645" cy="2987619"/>
            <a:chOff x="3062111" y="541270"/>
            <a:chExt cx="7051645" cy="298761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FB92157-C4B7-448D-874B-F3BA70F9622E}"/>
                </a:ext>
              </a:extLst>
            </p:cNvPr>
            <p:cNvGrpSpPr/>
            <p:nvPr/>
          </p:nvGrpSpPr>
          <p:grpSpPr>
            <a:xfrm>
              <a:off x="3062111" y="1288347"/>
              <a:ext cx="1992137" cy="2006926"/>
              <a:chOff x="1642775" y="2629015"/>
              <a:chExt cx="1992137" cy="2006926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676D2C3-097C-407B-A6B3-69DB9FB881F2}"/>
                  </a:ext>
                </a:extLst>
              </p:cNvPr>
              <p:cNvSpPr/>
              <p:nvPr/>
            </p:nvSpPr>
            <p:spPr>
              <a:xfrm>
                <a:off x="1658924" y="2690578"/>
                <a:ext cx="1975988" cy="194536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993CE2C-4B3B-4C5F-AEB1-76561569AD4F}"/>
                  </a:ext>
                </a:extLst>
              </p:cNvPr>
              <p:cNvSpPr txBox="1"/>
              <p:nvPr/>
            </p:nvSpPr>
            <p:spPr>
              <a:xfrm>
                <a:off x="1642775" y="2629015"/>
                <a:ext cx="827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FF0000"/>
                    </a:solidFill>
                  </a:rPr>
                  <a:t>Part A</a:t>
                </a:r>
                <a:endParaRPr kumimoji="1"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DF030B-A21F-4CD6-AA4A-45FBBA6F6DAF}"/>
                </a:ext>
              </a:extLst>
            </p:cNvPr>
            <p:cNvGrpSpPr/>
            <p:nvPr/>
          </p:nvGrpSpPr>
          <p:grpSpPr>
            <a:xfrm>
              <a:off x="7515336" y="1349910"/>
              <a:ext cx="1798820" cy="1708879"/>
              <a:chOff x="1836092" y="2690578"/>
              <a:chExt cx="1798820" cy="1708879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3A305C5-8FDE-4171-94D3-0ABC72356CCD}"/>
                  </a:ext>
                </a:extLst>
              </p:cNvPr>
              <p:cNvSpPr/>
              <p:nvPr/>
            </p:nvSpPr>
            <p:spPr>
              <a:xfrm>
                <a:off x="1836092" y="2690578"/>
                <a:ext cx="1798820" cy="170887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Forward/</a:t>
                </a:r>
              </a:p>
              <a:p>
                <a:pPr algn="ctr"/>
                <a:r>
                  <a:rPr kumimoji="1" lang="en-US" altLang="zh-CN" sz="2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Backward</a:t>
                </a:r>
              </a:p>
              <a:p>
                <a:pPr algn="ctr"/>
                <a:r>
                  <a:rPr kumimoji="1" lang="en-US" altLang="zh-CN" sz="2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MP</a:t>
                </a:r>
                <a:endParaRPr kumimoji="1" lang="zh-CN" altLang="en-US" sz="2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7F38C74-5EBE-472C-B968-051305762A43}"/>
                  </a:ext>
                </a:extLst>
              </p:cNvPr>
              <p:cNvSpPr txBox="1"/>
              <p:nvPr/>
            </p:nvSpPr>
            <p:spPr>
              <a:xfrm>
                <a:off x="1836092" y="2735293"/>
                <a:ext cx="8114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00B050"/>
                    </a:solidFill>
                  </a:rPr>
                  <a:t>Part B</a:t>
                </a:r>
                <a:endParaRPr kumimoji="1" lang="zh-CN" altLang="en-US" b="1" dirty="0">
                  <a:solidFill>
                    <a:srgbClr val="00B05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12F507A0-2112-4E54-B2B1-3DC6C8C9045D}"/>
                    </a:ext>
                  </a:extLst>
                </p:cNvPr>
                <p:cNvSpPr txBox="1"/>
                <p:nvPr/>
              </p:nvSpPr>
              <p:spPr>
                <a:xfrm>
                  <a:off x="6177360" y="987011"/>
                  <a:ext cx="1227516" cy="5192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12F507A0-2112-4E54-B2B1-3DC6C8C90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360" y="987011"/>
                  <a:ext cx="1227516" cy="51924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线箭头连接符 14">
              <a:extLst>
                <a:ext uri="{FF2B5EF4-FFF2-40B4-BE49-F238E27FC236}">
                  <a16:creationId xmlns:a16="http://schemas.microsoft.com/office/drawing/2014/main" id="{7557B81A-C048-496B-97E8-2F9FB6E7E5D3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6177360" y="1689952"/>
              <a:ext cx="0" cy="10006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9A4A9CB-9778-455F-949A-2F0BE9FBB5FD}"/>
                </a:ext>
              </a:extLst>
            </p:cNvPr>
            <p:cNvGrpSpPr/>
            <p:nvPr/>
          </p:nvGrpSpPr>
          <p:grpSpPr>
            <a:xfrm>
              <a:off x="5868441" y="2690636"/>
              <a:ext cx="617838" cy="450985"/>
              <a:chOff x="4247618" y="3949465"/>
              <a:chExt cx="617838" cy="450985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CCC3E28-4FAA-4E1A-BA3C-EB398333E506}"/>
                  </a:ext>
                </a:extLst>
              </p:cNvPr>
              <p:cNvSpPr/>
              <p:nvPr/>
            </p:nvSpPr>
            <p:spPr>
              <a:xfrm>
                <a:off x="4247618" y="3949465"/>
                <a:ext cx="617838" cy="4509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FF7EE20-EBFD-45ED-9CE4-BE8CE62C1F93}"/>
                  </a:ext>
                </a:extLst>
              </p:cNvPr>
              <p:cNvSpPr txBox="1"/>
              <p:nvPr/>
            </p:nvSpPr>
            <p:spPr>
              <a:xfrm>
                <a:off x="4317529" y="3990291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err="1">
                    <a:latin typeface="Times" pitchFamily="2" charset="0"/>
                  </a:rPr>
                  <a:t>ext</a:t>
                </a:r>
                <a:endParaRPr kumimoji="1" lang="zh-CN" altLang="en-US" dirty="0">
                  <a:latin typeface="Times" pitchFamily="2" charset="0"/>
                </a:endParaRPr>
              </a:p>
            </p:txBody>
          </p:sp>
        </p:grpSp>
        <p:cxnSp>
          <p:nvCxnSpPr>
            <p:cNvPr id="14" name="直线箭头连接符 25">
              <a:extLst>
                <a:ext uri="{FF2B5EF4-FFF2-40B4-BE49-F238E27FC236}">
                  <a16:creationId xmlns:a16="http://schemas.microsoft.com/office/drawing/2014/main" id="{A5125E41-8351-499D-9D29-10EC363705BD}"/>
                </a:ext>
              </a:extLst>
            </p:cNvPr>
            <p:cNvCxnSpPr>
              <a:cxnSpLocks/>
              <a:stCxn id="37" idx="3"/>
              <a:endCxn id="17" idx="1"/>
            </p:cNvCxnSpPr>
            <p:nvPr/>
          </p:nvCxnSpPr>
          <p:spPr>
            <a:xfrm>
              <a:off x="4620817" y="2913484"/>
              <a:ext cx="1247624" cy="26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30">
              <a:extLst>
                <a:ext uri="{FF2B5EF4-FFF2-40B4-BE49-F238E27FC236}">
                  <a16:creationId xmlns:a16="http://schemas.microsoft.com/office/drawing/2014/main" id="{5DB1F870-63A1-444A-AE0C-65FFCEC6EC4B}"/>
                </a:ext>
              </a:extLst>
            </p:cNvPr>
            <p:cNvCxnSpPr>
              <a:cxnSpLocks/>
            </p:cNvCxnSpPr>
            <p:nvPr/>
          </p:nvCxnSpPr>
          <p:spPr>
            <a:xfrm>
              <a:off x="6486279" y="2925941"/>
              <a:ext cx="10290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9CC8240-65FF-4E93-8AFB-EBDB1386801B}"/>
                    </a:ext>
                  </a:extLst>
                </p:cNvPr>
                <p:cNvSpPr txBox="1"/>
                <p:nvPr/>
              </p:nvSpPr>
              <p:spPr>
                <a:xfrm>
                  <a:off x="5018478" y="3009644"/>
                  <a:ext cx="1288621" cy="5192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9CC8240-65FF-4E93-8AFB-EBDB13868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478" y="3009644"/>
                  <a:ext cx="1288621" cy="519245"/>
                </a:xfrm>
                <a:prstGeom prst="rect">
                  <a:avLst/>
                </a:prstGeom>
                <a:blipFill>
                  <a:blip r:embed="rId9"/>
                  <a:stretch>
                    <a:fillRect b="-235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4919B6B-8427-440E-BC0F-76CBBA16E109}"/>
                </a:ext>
              </a:extLst>
            </p:cNvPr>
            <p:cNvSpPr/>
            <p:nvPr/>
          </p:nvSpPr>
          <p:spPr>
            <a:xfrm>
              <a:off x="6177360" y="1020444"/>
              <a:ext cx="1227516" cy="611207"/>
            </a:xfrm>
            <a:prstGeom prst="ellipse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E3992D62-B79D-4F65-9593-F0834AA03225}"/>
                </a:ext>
              </a:extLst>
            </p:cNvPr>
            <p:cNvCxnSpPr>
              <a:cxnSpLocks/>
              <a:stCxn id="27" idx="7"/>
            </p:cNvCxnSpPr>
            <p:nvPr/>
          </p:nvCxnSpPr>
          <p:spPr>
            <a:xfrm flipV="1">
              <a:off x="7225110" y="928658"/>
              <a:ext cx="330120" cy="181295"/>
            </a:xfrm>
            <a:prstGeom prst="straightConnector1">
              <a:avLst/>
            </a:prstGeom>
            <a:ln w="38100"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78B48544-06E8-40F8-A837-4FE996A3AD75}"/>
                    </a:ext>
                  </a:extLst>
                </p:cNvPr>
                <p:cNvSpPr txBox="1"/>
                <p:nvPr/>
              </p:nvSpPr>
              <p:spPr>
                <a:xfrm>
                  <a:off x="7515336" y="541270"/>
                  <a:ext cx="2598420" cy="6585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kumimoji="1" lang="en-US" altLang="zh-CN" dirty="0">
                      <a:latin typeface="Times" pitchFamily="2" charset="0"/>
                    </a:rPr>
                    <a:t>Contains information of</a:t>
                  </a:r>
                </a:p>
                <a:p>
                  <a:pPr algn="l"/>
                  <a:r>
                    <a:rPr kumimoji="1" lang="en-US" altLang="zh-CN" dirty="0">
                      <a:highlight>
                        <a:srgbClr val="FFFF00"/>
                      </a:highlight>
                      <a:latin typeface="Times" pitchFamily="2" charset="0"/>
                    </a:rPr>
                    <a:t>Prior probability </a:t>
                  </a:r>
                  <a:r>
                    <a:rPr kumimoji="1" lang="en-US" altLang="zh-CN" dirty="0">
                      <a:latin typeface="Times" pitchFamily="2" charset="0"/>
                    </a:rPr>
                    <a:t>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endParaRPr kumimoji="1" lang="zh-CN" altLang="en-US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78B48544-06E8-40F8-A837-4FE996A3A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5336" y="541270"/>
                  <a:ext cx="2598420" cy="658514"/>
                </a:xfrm>
                <a:prstGeom prst="rect">
                  <a:avLst/>
                </a:prstGeom>
                <a:blipFill>
                  <a:blip r:embed="rId10"/>
                  <a:stretch>
                    <a:fillRect l="-2113" t="-5556" b="-120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3EECDBD-9C17-462C-8FAD-4191185BB08B}"/>
                </a:ext>
              </a:extLst>
            </p:cNvPr>
            <p:cNvSpPr/>
            <p:nvPr/>
          </p:nvSpPr>
          <p:spPr>
            <a:xfrm>
              <a:off x="3459480" y="2035921"/>
              <a:ext cx="1180019" cy="45098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calculate</a:t>
              </a:r>
              <a:endParaRPr kumimoji="1" lang="zh-CN" alt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7" name="流程图: 决策 36">
              <a:extLst>
                <a:ext uri="{FF2B5EF4-FFF2-40B4-BE49-F238E27FC236}">
                  <a16:creationId xmlns:a16="http://schemas.microsoft.com/office/drawing/2014/main" id="{86A855DF-CC62-4BE8-A48D-97D7E24E9708}"/>
                </a:ext>
              </a:extLst>
            </p:cNvPr>
            <p:cNvSpPr/>
            <p:nvPr/>
          </p:nvSpPr>
          <p:spPr>
            <a:xfrm>
              <a:off x="3482400" y="2732400"/>
              <a:ext cx="1138417" cy="362167"/>
            </a:xfrm>
            <a:prstGeom prst="flowChartDecisi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5A45316D-E1CD-4C35-B789-D64CC197AA68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 rot="10800000" flipV="1">
              <a:off x="4049491" y="1689953"/>
              <a:ext cx="3465847" cy="345968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连接符: 肘形 56">
              <a:extLst>
                <a:ext uri="{FF2B5EF4-FFF2-40B4-BE49-F238E27FC236}">
                  <a16:creationId xmlns:a16="http://schemas.microsoft.com/office/drawing/2014/main" id="{C3D67662-8FF9-4DFF-B220-A096E7B1F875}"/>
                </a:ext>
              </a:extLst>
            </p:cNvPr>
            <p:cNvCxnSpPr>
              <a:stCxn id="37" idx="1"/>
            </p:cNvCxnSpPr>
            <p:nvPr/>
          </p:nvCxnSpPr>
          <p:spPr>
            <a:xfrm rot="10800000" flipH="1">
              <a:off x="3482399" y="1690584"/>
              <a:ext cx="548407" cy="1222901"/>
            </a:xfrm>
            <a:prstGeom prst="bentConnector4">
              <a:avLst>
                <a:gd name="adj1" fmla="val -41684"/>
                <a:gd name="adj2" fmla="val 99775"/>
              </a:avLst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7C3C616F-DB01-4AA6-B640-E891E43BD015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4049490" y="2486906"/>
              <a:ext cx="2119" cy="2454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2A29CEA3-9706-49BD-9117-6869BD63F360}"/>
              </a:ext>
            </a:extLst>
          </p:cNvPr>
          <p:cNvSpPr txBox="1"/>
          <p:nvPr/>
        </p:nvSpPr>
        <p:spPr>
          <a:xfrm>
            <a:off x="359563" y="5401522"/>
            <a:ext cx="2299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Output according to the Sum-Product rule: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79D5D4F-7AB4-4E55-9A9C-B87E525FBE98}"/>
                  </a:ext>
                </a:extLst>
              </p:cNvPr>
              <p:cNvSpPr txBox="1"/>
              <p:nvPr/>
            </p:nvSpPr>
            <p:spPr>
              <a:xfrm>
                <a:off x="1031645" y="6047853"/>
                <a:ext cx="5174109" cy="648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79D5D4F-7AB4-4E55-9A9C-B87E525FB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45" y="6047853"/>
                <a:ext cx="5174109" cy="6485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24B8C3D-467F-4993-865E-2CFE3DEB7DC7}"/>
                  </a:ext>
                </a:extLst>
              </p:cNvPr>
              <p:cNvSpPr txBox="1"/>
              <p:nvPr/>
            </p:nvSpPr>
            <p:spPr>
              <a:xfrm>
                <a:off x="-30143" y="2119793"/>
                <a:ext cx="2689364" cy="1101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24B8C3D-467F-4993-865E-2CFE3DEB7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143" y="2119793"/>
                <a:ext cx="2689364" cy="11015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7E21C507-F793-4477-B679-EDDBD583E69D}"/>
              </a:ext>
            </a:extLst>
          </p:cNvPr>
          <p:cNvSpPr txBox="1"/>
          <p:nvPr/>
        </p:nvSpPr>
        <p:spPr>
          <a:xfrm>
            <a:off x="9692654" y="1246633"/>
            <a:ext cx="10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Input: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C71B3BF-655E-4644-B7EE-2D6DF5707D73}"/>
                  </a:ext>
                </a:extLst>
              </p:cNvPr>
              <p:cNvSpPr txBox="1"/>
              <p:nvPr/>
            </p:nvSpPr>
            <p:spPr>
              <a:xfrm>
                <a:off x="7824257" y="1635791"/>
                <a:ext cx="6196518" cy="545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C71B3BF-655E-4644-B7EE-2D6DF5707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257" y="1635791"/>
                <a:ext cx="6196518" cy="54566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03CB1074-0AA0-46A1-8FE7-48705B1A3905}"/>
              </a:ext>
            </a:extLst>
          </p:cNvPr>
          <p:cNvSpPr txBox="1"/>
          <p:nvPr/>
        </p:nvSpPr>
        <p:spPr>
          <a:xfrm>
            <a:off x="9692654" y="2471989"/>
            <a:ext cx="2753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Forward/Backward massage passing:</a:t>
            </a:r>
            <a:endParaRPr kumimoji="1" lang="zh-CN" altLang="en-US" dirty="0" err="1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529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3519F56-3AAA-41CD-9434-6B81703E01A2}"/>
              </a:ext>
            </a:extLst>
          </p:cNvPr>
          <p:cNvSpPr txBox="1">
            <a:spLocks/>
          </p:cNvSpPr>
          <p:nvPr/>
        </p:nvSpPr>
        <p:spPr>
          <a:xfrm>
            <a:off x="42504" y="-112262"/>
            <a:ext cx="11620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E-step: Module</a:t>
            </a:r>
            <a:r>
              <a:rPr kumimoji="1"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A 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FBA105E-1F9C-7741-8541-3FD0142F4DBC}"/>
                  </a:ext>
                </a:extLst>
              </p:cNvPr>
              <p:cNvSpPr txBox="1"/>
              <p:nvPr/>
            </p:nvSpPr>
            <p:spPr>
              <a:xfrm>
                <a:off x="267855" y="997527"/>
                <a:ext cx="7889556" cy="982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Times" pitchFamily="2" charset="0"/>
                  </a:rPr>
                  <a:t>First initialize the estimation of posteriors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zh-CN" dirty="0">
                  <a:latin typeface="Times" pitchFamily="2" charset="0"/>
                </a:endParaRPr>
              </a:p>
              <a:p>
                <a:r>
                  <a:rPr kumimoji="1" lang="en-US" altLang="zh-CN" dirty="0">
                    <a:latin typeface="Times" pitchFamily="2" charset="0"/>
                  </a:rPr>
                  <a:t>(in the first outer-iteration, according to the prior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)</a:t>
                </a:r>
              </a:p>
              <a:p>
                <a:r>
                  <a:rPr kumimoji="1" lang="en-US" altLang="zh-CN" dirty="0">
                    <a:latin typeface="Times" pitchFamily="2" charset="0"/>
                  </a:rPr>
                  <a:t>(in the rest outer-iterations, according to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en-US" altLang="zh-CN" dirty="0">
                    <a:latin typeface="Times" pitchFamily="2" charset="0"/>
                  </a:rPr>
                  <a:t>) in the last iteration</a:t>
                </a:r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FBA105E-1F9C-7741-8541-3FD0142F4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55" y="997527"/>
                <a:ext cx="7889556" cy="982641"/>
              </a:xfrm>
              <a:prstGeom prst="rect">
                <a:avLst/>
              </a:prstGeom>
              <a:blipFill>
                <a:blip r:embed="rId3"/>
                <a:stretch>
                  <a:fillRect l="-643" t="-1282" b="-6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1036D95-4965-3449-8D04-238C3B947329}"/>
              </a:ext>
            </a:extLst>
          </p:cNvPr>
          <p:cNvSpPr txBox="1"/>
          <p:nvPr/>
        </p:nvSpPr>
        <p:spPr>
          <a:xfrm>
            <a:off x="267855" y="2323090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" pitchFamily="2" charset="0"/>
              </a:rPr>
              <a:t>Initialization (first step): </a:t>
            </a:r>
            <a:endParaRPr kumimoji="1" lang="zh-CN" altLang="en-US" dirty="0" err="1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140D0FE-BC3A-224E-9587-6A7FD6069F6A}"/>
                  </a:ext>
                </a:extLst>
              </p:cNvPr>
              <p:cNvSpPr txBox="1"/>
              <p:nvPr/>
            </p:nvSpPr>
            <p:spPr>
              <a:xfrm>
                <a:off x="6248400" y="2027351"/>
                <a:ext cx="5029201" cy="521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140D0FE-BC3A-224E-9587-6A7FD6069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027351"/>
                <a:ext cx="5029201" cy="52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B1D2192-44F8-B747-8A3C-C4EE784CC215}"/>
                  </a:ext>
                </a:extLst>
              </p:cNvPr>
              <p:cNvSpPr txBox="1"/>
              <p:nvPr/>
            </p:nvSpPr>
            <p:spPr>
              <a:xfrm>
                <a:off x="6248400" y="3410527"/>
                <a:ext cx="3431310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B1D2192-44F8-B747-8A3C-C4EE784CC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3410527"/>
                <a:ext cx="3431310" cy="404983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E44B997-C8FD-F645-8FF5-A3C6BCEB26B8}"/>
                  </a:ext>
                </a:extLst>
              </p:cNvPr>
              <p:cNvSpPr txBox="1"/>
              <p:nvPr/>
            </p:nvSpPr>
            <p:spPr>
              <a:xfrm>
                <a:off x="6904183" y="3809876"/>
                <a:ext cx="437341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E44B997-C8FD-F645-8FF5-A3C6BCEB2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3809876"/>
                <a:ext cx="4373418" cy="404983"/>
              </a:xfrm>
              <a:prstGeom prst="rect">
                <a:avLst/>
              </a:prstGeom>
              <a:blipFill>
                <a:blip r:embed="rId6"/>
                <a:stretch>
                  <a:fillRect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EE69163-673E-3347-B9E1-92B4A31F880C}"/>
                  </a:ext>
                </a:extLst>
              </p:cNvPr>
              <p:cNvSpPr txBox="1"/>
              <p:nvPr/>
            </p:nvSpPr>
            <p:spPr>
              <a:xfrm>
                <a:off x="6904183" y="4214859"/>
                <a:ext cx="5370945" cy="45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EE69163-673E-3347-B9E1-92B4A31F8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4214859"/>
                <a:ext cx="5370945" cy="4596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CB6E0C2E-97D2-DC4D-8501-73500D7786AE}"/>
                  </a:ext>
                </a:extLst>
              </p:cNvPr>
              <p:cNvSpPr txBox="1"/>
              <p:nvPr/>
            </p:nvSpPr>
            <p:spPr>
              <a:xfrm>
                <a:off x="6248400" y="4820613"/>
                <a:ext cx="5370945" cy="690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𝒞𝒩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CB6E0C2E-97D2-DC4D-8501-73500D778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820613"/>
                <a:ext cx="5370945" cy="6907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8719A0A-9B0D-8F4E-A3FB-CD5092D69088}"/>
                  </a:ext>
                </a:extLst>
              </p:cNvPr>
              <p:cNvSpPr txBox="1"/>
              <p:nvPr/>
            </p:nvSpPr>
            <p:spPr>
              <a:xfrm>
                <a:off x="6904183" y="5111952"/>
                <a:ext cx="5370944" cy="1135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diag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f>
                                        <m:f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diag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  <a:p>
                <a:pPr algn="l"/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8719A0A-9B0D-8F4E-A3FB-CD5092D69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5111952"/>
                <a:ext cx="5370944" cy="11353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FCEA6B6-33CC-4B44-A47C-18165FEF3C93}"/>
                  </a:ext>
                </a:extLst>
              </p:cNvPr>
              <p:cNvSpPr txBox="1"/>
              <p:nvPr/>
            </p:nvSpPr>
            <p:spPr>
              <a:xfrm>
                <a:off x="6904183" y="5948730"/>
                <a:ext cx="2317942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diag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𝜿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FCEA6B6-33CC-4B44-A47C-18165FEF3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5948730"/>
                <a:ext cx="2317942" cy="391261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6CDBD92-5A31-8142-9390-46CA42E8541A}"/>
                  </a:ext>
                </a:extLst>
              </p:cNvPr>
              <p:cNvSpPr txBox="1"/>
              <p:nvPr/>
            </p:nvSpPr>
            <p:spPr>
              <a:xfrm>
                <a:off x="6904183" y="2454163"/>
                <a:ext cx="5301672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6CDBD92-5A31-8142-9390-46CA42E85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2454163"/>
                <a:ext cx="5301672" cy="8066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201B394-BBB0-0A4E-9532-49A19FAD6C3F}"/>
                  </a:ext>
                </a:extLst>
              </p:cNvPr>
              <p:cNvSpPr txBox="1"/>
              <p:nvPr/>
            </p:nvSpPr>
            <p:spPr>
              <a:xfrm>
                <a:off x="385010" y="2790565"/>
                <a:ext cx="3546292" cy="489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201B394-BBB0-0A4E-9532-49A19FAD6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" y="2790565"/>
                <a:ext cx="3546292" cy="4895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961962B6-813E-394C-8E1A-DAF5484EE945}"/>
                  </a:ext>
                </a:extLst>
              </p:cNvPr>
              <p:cNvSpPr txBox="1"/>
              <p:nvPr/>
            </p:nvSpPr>
            <p:spPr>
              <a:xfrm>
                <a:off x="385010" y="3442893"/>
                <a:ext cx="3302314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 err="1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961962B6-813E-394C-8E1A-DAF5484EE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" y="3442893"/>
                <a:ext cx="3302314" cy="404983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3A8556B-7081-D541-891A-285E4443E45C}"/>
                  </a:ext>
                </a:extLst>
              </p:cNvPr>
              <p:cNvSpPr txBox="1"/>
              <p:nvPr/>
            </p:nvSpPr>
            <p:spPr>
              <a:xfrm>
                <a:off x="940407" y="3861243"/>
                <a:ext cx="437341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3A8556B-7081-D541-891A-285E4443E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07" y="3861243"/>
                <a:ext cx="4373418" cy="404983"/>
              </a:xfrm>
              <a:prstGeom prst="rect">
                <a:avLst/>
              </a:prstGeom>
              <a:blipFill>
                <a:blip r:embed="rId14"/>
                <a:stretch>
                  <a:fillRect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7495DDA5-0FCB-1B45-8B15-91B716531966}"/>
                  </a:ext>
                </a:extLst>
              </p:cNvPr>
              <p:cNvSpPr txBox="1"/>
              <p:nvPr/>
            </p:nvSpPr>
            <p:spPr>
              <a:xfrm>
                <a:off x="940407" y="4266226"/>
                <a:ext cx="5370945" cy="45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7495DDA5-0FCB-1B45-8B15-91B716531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07" y="4266226"/>
                <a:ext cx="5370945" cy="459678"/>
              </a:xfrm>
              <a:prstGeom prst="rect">
                <a:avLst/>
              </a:prstGeom>
              <a:blipFill>
                <a:blip r:embed="rId15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ACC17F3A-2F0D-2D44-9272-D89961FCD4A1}"/>
                  </a:ext>
                </a:extLst>
              </p:cNvPr>
              <p:cNvSpPr txBox="1"/>
              <p:nvPr/>
            </p:nvSpPr>
            <p:spPr>
              <a:xfrm>
                <a:off x="385010" y="4831264"/>
                <a:ext cx="2971801" cy="394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𝒞𝒩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ACC17F3A-2F0D-2D44-9272-D89961FCD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" y="4831264"/>
                <a:ext cx="2971801" cy="3942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本框 61">
            <a:extLst>
              <a:ext uri="{FF2B5EF4-FFF2-40B4-BE49-F238E27FC236}">
                <a16:creationId xmlns:a16="http://schemas.microsoft.com/office/drawing/2014/main" id="{A036F927-0DF6-BD4D-8EEC-E31DFF14B618}"/>
              </a:ext>
            </a:extLst>
          </p:cNvPr>
          <p:cNvSpPr txBox="1"/>
          <p:nvPr/>
        </p:nvSpPr>
        <p:spPr>
          <a:xfrm>
            <a:off x="8884621" y="4843735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First update</a:t>
            </a:r>
            <a:endParaRPr kumimoji="1" lang="zh-CN" altLang="en-US" dirty="0" err="1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AC87C45F-4BFC-2048-BD94-F6C3A0303740}"/>
              </a:ext>
            </a:extLst>
          </p:cNvPr>
          <p:cNvSpPr txBox="1"/>
          <p:nvPr/>
        </p:nvSpPr>
        <p:spPr>
          <a:xfrm>
            <a:off x="9222125" y="344054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Second update</a:t>
            </a:r>
            <a:endParaRPr kumimoji="1" lang="zh-CN" altLang="en-US" dirty="0" err="1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E929387-2BD6-B146-8A6C-F74B21289CA5}"/>
              </a:ext>
            </a:extLst>
          </p:cNvPr>
          <p:cNvSpPr txBox="1"/>
          <p:nvPr/>
        </p:nvSpPr>
        <p:spPr>
          <a:xfrm>
            <a:off x="9740001" y="208981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The last update</a:t>
            </a:r>
            <a:endParaRPr kumimoji="1" lang="zh-CN" altLang="en-US" dirty="0" err="1">
              <a:solidFill>
                <a:srgbClr val="FF0000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902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EA4473E7-8C12-3C4F-A2A3-7C85F81B90A4}"/>
              </a:ext>
            </a:extLst>
          </p:cNvPr>
          <p:cNvSpPr txBox="1">
            <a:spLocks/>
          </p:cNvSpPr>
          <p:nvPr/>
        </p:nvSpPr>
        <p:spPr>
          <a:xfrm>
            <a:off x="42504" y="-112262"/>
            <a:ext cx="11620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Factor graph 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A&amp;B</a:t>
            </a:r>
            <a:r>
              <a:rPr kumimoji="1" lang="zh-CN" altLang="en-US" dirty="0"/>
              <a:t> </a:t>
            </a:r>
            <a:r>
              <a:rPr kumimoji="1" lang="en-US" altLang="zh-CN" dirty="0"/>
              <a:t>(pattern</a:t>
            </a:r>
            <a:r>
              <a:rPr kumimoji="1" lang="zh-CN" altLang="en-US" dirty="0"/>
              <a:t> </a:t>
            </a:r>
            <a:r>
              <a:rPr kumimoji="1" lang="en-US" altLang="zh-CN" dirty="0"/>
              <a:t>3)(</a:t>
            </a:r>
            <a:r>
              <a:rPr kumimoji="1" lang="en-US" altLang="zh-CN" dirty="0">
                <a:solidFill>
                  <a:srgbClr val="FF0000"/>
                </a:solidFill>
              </a:rPr>
              <a:t>not available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AB89FF59-862E-41EC-8E51-077F26BEE589}"/>
              </a:ext>
            </a:extLst>
          </p:cNvPr>
          <p:cNvGrpSpPr/>
          <p:nvPr/>
        </p:nvGrpSpPr>
        <p:grpSpPr>
          <a:xfrm>
            <a:off x="107661" y="935295"/>
            <a:ext cx="11869070" cy="5665673"/>
            <a:chOff x="107661" y="935295"/>
            <a:chExt cx="11869070" cy="5665673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6399C91-5B2A-2049-8ECB-E59069896F59}"/>
                </a:ext>
              </a:extLst>
            </p:cNvPr>
            <p:cNvSpPr/>
            <p:nvPr/>
          </p:nvSpPr>
          <p:spPr>
            <a:xfrm>
              <a:off x="1822977" y="935295"/>
              <a:ext cx="6054810" cy="454728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C21C79-CAEA-F246-B80E-47AA94D5628F}"/>
                </a:ext>
              </a:extLst>
            </p:cNvPr>
            <p:cNvSpPr/>
            <p:nvPr/>
          </p:nvSpPr>
          <p:spPr>
            <a:xfrm>
              <a:off x="107661" y="2053681"/>
              <a:ext cx="6054810" cy="454728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5393BC5-9430-FA44-B0F6-66C37AEB6BF4}"/>
                </a:ext>
              </a:extLst>
            </p:cNvPr>
            <p:cNvSpPr txBox="1"/>
            <p:nvPr/>
          </p:nvSpPr>
          <p:spPr>
            <a:xfrm>
              <a:off x="328867" y="2197896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k=1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4244D42-3EDB-3E4B-9017-8F4AC68C9612}"/>
                    </a:ext>
                  </a:extLst>
                </p:cNvPr>
                <p:cNvSpPr txBox="1"/>
                <p:nvPr/>
              </p:nvSpPr>
              <p:spPr>
                <a:xfrm rot="2392493">
                  <a:off x="6453893" y="3674436"/>
                  <a:ext cx="314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en-US" altLang="zh-CN" b="0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4244D42-3EDB-3E4B-9017-8F4AC68C9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392493">
                  <a:off x="6453893" y="3674436"/>
                  <a:ext cx="314510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59D2F2A-24D2-0D44-AC67-0323AEE844D0}"/>
                    </a:ext>
                  </a:extLst>
                </p:cNvPr>
                <p:cNvSpPr txBox="1"/>
                <p:nvPr/>
              </p:nvSpPr>
              <p:spPr>
                <a:xfrm rot="2586480">
                  <a:off x="6479211" y="5602637"/>
                  <a:ext cx="3145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en-US" altLang="zh-CN" b="0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59D2F2A-24D2-0D44-AC67-0323AEE84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586480">
                  <a:off x="6479211" y="5602637"/>
                  <a:ext cx="31451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149AB7C-B407-F64B-AD0C-E2FA851D937A}"/>
                </a:ext>
              </a:extLst>
            </p:cNvPr>
            <p:cNvSpPr txBox="1"/>
            <p:nvPr/>
          </p:nvSpPr>
          <p:spPr>
            <a:xfrm>
              <a:off x="2087603" y="10110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Times" pitchFamily="2" charset="0"/>
                </a:rPr>
                <a:t>k</a:t>
              </a:r>
              <a:endParaRPr kumimoji="1" lang="zh-CN" altLang="en-US" dirty="0" err="1">
                <a:latin typeface="Times" pitchFamily="2" charset="0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8573777-3401-4D47-A14D-46632E658306}"/>
                </a:ext>
              </a:extLst>
            </p:cNvPr>
            <p:cNvGrpSpPr/>
            <p:nvPr/>
          </p:nvGrpSpPr>
          <p:grpSpPr>
            <a:xfrm>
              <a:off x="8424115" y="2053681"/>
              <a:ext cx="2337975" cy="4191168"/>
              <a:chOff x="8054137" y="1664732"/>
              <a:chExt cx="2337975" cy="4191168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6B85D0BC-4842-7441-95A1-92AA04A39D5F}"/>
                  </a:ext>
                </a:extLst>
              </p:cNvPr>
              <p:cNvGrpSpPr/>
              <p:nvPr/>
            </p:nvGrpSpPr>
            <p:grpSpPr>
              <a:xfrm>
                <a:off x="9672112" y="1664732"/>
                <a:ext cx="720000" cy="4191168"/>
                <a:chOff x="6256368" y="1630281"/>
                <a:chExt cx="720000" cy="419116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椭圆 27">
                      <a:extLst>
                        <a:ext uri="{FF2B5EF4-FFF2-40B4-BE49-F238E27FC236}">
                          <a16:creationId xmlns:a16="http://schemas.microsoft.com/office/drawing/2014/main" id="{A16B057B-0CB0-FB42-A729-6E9B95A78D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6368" y="1630281"/>
                      <a:ext cx="720000" cy="72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椭圆 27">
                      <a:extLst>
                        <a:ext uri="{FF2B5EF4-FFF2-40B4-BE49-F238E27FC236}">
                          <a16:creationId xmlns:a16="http://schemas.microsoft.com/office/drawing/2014/main" id="{A16B057B-0CB0-FB42-A729-6E9B95A78D9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6368" y="1630281"/>
                      <a:ext cx="720000" cy="720000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椭圆 28">
                      <a:extLst>
                        <a:ext uri="{FF2B5EF4-FFF2-40B4-BE49-F238E27FC236}">
                          <a16:creationId xmlns:a16="http://schemas.microsoft.com/office/drawing/2014/main" id="{452E5819-F8AC-8C4E-B8F8-58D0983231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6368" y="3365865"/>
                      <a:ext cx="720000" cy="72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椭圆 28">
                      <a:extLst>
                        <a:ext uri="{FF2B5EF4-FFF2-40B4-BE49-F238E27FC236}">
                          <a16:creationId xmlns:a16="http://schemas.microsoft.com/office/drawing/2014/main" id="{452E5819-F8AC-8C4E-B8F8-58D09832312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6368" y="3365865"/>
                      <a:ext cx="720000" cy="720000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椭圆 29">
                      <a:extLst>
                        <a:ext uri="{FF2B5EF4-FFF2-40B4-BE49-F238E27FC236}">
                          <a16:creationId xmlns:a16="http://schemas.microsoft.com/office/drawing/2014/main" id="{D76A6561-DABA-DC4E-8747-55A98C7671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6368" y="5101449"/>
                      <a:ext cx="720000" cy="72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椭圆 29">
                      <a:extLst>
                        <a:ext uri="{FF2B5EF4-FFF2-40B4-BE49-F238E27FC236}">
                          <a16:creationId xmlns:a16="http://schemas.microsoft.com/office/drawing/2014/main" id="{D76A6561-DABA-DC4E-8747-55A98C76719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6368" y="5101449"/>
                      <a:ext cx="720000" cy="720000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文本框 30">
                      <a:extLst>
                        <a:ext uri="{FF2B5EF4-FFF2-40B4-BE49-F238E27FC236}">
                          <a16:creationId xmlns:a16="http://schemas.microsoft.com/office/drawing/2014/main" id="{0CF17B8B-003D-BC48-87FA-8670B6359C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59113" y="2673407"/>
                      <a:ext cx="3145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kumimoji="1" lang="en-US" altLang="zh-CN" b="0" dirty="0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文本框 30">
                      <a:extLst>
                        <a:ext uri="{FF2B5EF4-FFF2-40B4-BE49-F238E27FC236}">
                          <a16:creationId xmlns:a16="http://schemas.microsoft.com/office/drawing/2014/main" id="{0CF17B8B-003D-BC48-87FA-8670B6359CA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59113" y="2673407"/>
                      <a:ext cx="314510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文本框 31">
                      <a:extLst>
                        <a:ext uri="{FF2B5EF4-FFF2-40B4-BE49-F238E27FC236}">
                          <a16:creationId xmlns:a16="http://schemas.microsoft.com/office/drawing/2014/main" id="{B9DF1BD7-00CC-B243-A163-BFD71AF128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59113" y="4408991"/>
                      <a:ext cx="3145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kumimoji="1" lang="en-US" altLang="zh-CN" b="0" dirty="0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2" name="文本框 31">
                      <a:extLst>
                        <a:ext uri="{FF2B5EF4-FFF2-40B4-BE49-F238E27FC236}">
                          <a16:creationId xmlns:a16="http://schemas.microsoft.com/office/drawing/2014/main" id="{B9DF1BD7-00CC-B243-A163-BFD71AF128D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59113" y="4408991"/>
                      <a:ext cx="314510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6915D88C-D9E4-2642-BE72-D207A5ACD884}"/>
                  </a:ext>
                </a:extLst>
              </p:cNvPr>
              <p:cNvGrpSpPr/>
              <p:nvPr/>
            </p:nvGrpSpPr>
            <p:grpSpPr>
              <a:xfrm>
                <a:off x="8054137" y="1754732"/>
                <a:ext cx="900000" cy="4011168"/>
                <a:chOff x="5810421" y="1720281"/>
                <a:chExt cx="900000" cy="401116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矩形 36">
                      <a:extLst>
                        <a:ext uri="{FF2B5EF4-FFF2-40B4-BE49-F238E27FC236}">
                          <a16:creationId xmlns:a16="http://schemas.microsoft.com/office/drawing/2014/main" id="{A8E1D6F9-58BF-A249-9945-6E58006012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0421" y="1720281"/>
                      <a:ext cx="900000" cy="5400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矩形 36">
                      <a:extLst>
                        <a:ext uri="{FF2B5EF4-FFF2-40B4-BE49-F238E27FC236}">
                          <a16:creationId xmlns:a16="http://schemas.microsoft.com/office/drawing/2014/main" id="{A8E1D6F9-58BF-A249-9945-6E58006012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10421" y="1720281"/>
                      <a:ext cx="900000" cy="54000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矩形 37">
                      <a:extLst>
                        <a:ext uri="{FF2B5EF4-FFF2-40B4-BE49-F238E27FC236}">
                          <a16:creationId xmlns:a16="http://schemas.microsoft.com/office/drawing/2014/main" id="{62A6CFB2-48ED-1245-B6CC-C6D709BB5D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0421" y="3455865"/>
                      <a:ext cx="900000" cy="5400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矩形 37">
                      <a:extLst>
                        <a:ext uri="{FF2B5EF4-FFF2-40B4-BE49-F238E27FC236}">
                          <a16:creationId xmlns:a16="http://schemas.microsoft.com/office/drawing/2014/main" id="{62A6CFB2-48ED-1245-B6CC-C6D709BB5D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10421" y="3455865"/>
                      <a:ext cx="900000" cy="54000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矩形 38">
                      <a:extLst>
                        <a:ext uri="{FF2B5EF4-FFF2-40B4-BE49-F238E27FC236}">
                          <a16:creationId xmlns:a16="http://schemas.microsoft.com/office/drawing/2014/main" id="{D9BEFB8F-9F5F-BC4E-A69F-870F380E9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0421" y="5191449"/>
                      <a:ext cx="900000" cy="5400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矩形 38">
                      <a:extLst>
                        <a:ext uri="{FF2B5EF4-FFF2-40B4-BE49-F238E27FC236}">
                          <a16:creationId xmlns:a16="http://schemas.microsoft.com/office/drawing/2014/main" id="{D9BEFB8F-9F5F-BC4E-A69F-870F380E9F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10421" y="5191449"/>
                      <a:ext cx="900000" cy="540000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16837C67-A77D-5447-924E-40A9DC0C40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03166" y="2673407"/>
                      <a:ext cx="3145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kumimoji="1" lang="en-US" altLang="zh-CN" b="0" dirty="0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16837C67-A77D-5447-924E-40A9DC0C403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03166" y="2673407"/>
                      <a:ext cx="314510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文本框 40">
                      <a:extLst>
                        <a:ext uri="{FF2B5EF4-FFF2-40B4-BE49-F238E27FC236}">
                          <a16:creationId xmlns:a16="http://schemas.microsoft.com/office/drawing/2014/main" id="{DC529171-CFF3-114E-A7B6-9C51CCB55B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03166" y="4408991"/>
                      <a:ext cx="3145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kumimoji="1" lang="en-US" altLang="zh-CN" b="0" dirty="0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文本框 40">
                      <a:extLst>
                        <a:ext uri="{FF2B5EF4-FFF2-40B4-BE49-F238E27FC236}">
                          <a16:creationId xmlns:a16="http://schemas.microsoft.com/office/drawing/2014/main" id="{DC529171-CFF3-114E-A7B6-9C51CCB55B9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03166" y="4408991"/>
                      <a:ext cx="314510" cy="36933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B5260F8-5A43-4F5D-A125-43AF5D97A8FA}"/>
                </a:ext>
              </a:extLst>
            </p:cNvPr>
            <p:cNvGrpSpPr/>
            <p:nvPr/>
          </p:nvGrpSpPr>
          <p:grpSpPr>
            <a:xfrm>
              <a:off x="5107479" y="2260858"/>
              <a:ext cx="720000" cy="4191168"/>
              <a:chOff x="5310224" y="2239725"/>
              <a:chExt cx="720000" cy="4191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椭圆 45">
                    <a:extLst>
                      <a:ext uri="{FF2B5EF4-FFF2-40B4-BE49-F238E27FC236}">
                        <a16:creationId xmlns:a16="http://schemas.microsoft.com/office/drawing/2014/main" id="{77C68715-8C60-472F-815C-535E2667B451}"/>
                      </a:ext>
                    </a:extLst>
                  </p:cNvPr>
                  <p:cNvSpPr/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椭圆 45">
                    <a:extLst>
                      <a:ext uri="{FF2B5EF4-FFF2-40B4-BE49-F238E27FC236}">
                        <a16:creationId xmlns:a16="http://schemas.microsoft.com/office/drawing/2014/main" id="{77C68715-8C60-472F-815C-535E2667B4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83B51667-C45D-45F6-B141-29A15AA1A65F}"/>
                      </a:ext>
                    </a:extLst>
                  </p:cNvPr>
                  <p:cNvSpPr/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83B51667-C45D-45F6-B141-29A15AA1A65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D9CA9D88-BD6B-4B22-AAA2-0E27859F3234}"/>
                      </a:ext>
                    </a:extLst>
                  </p:cNvPr>
                  <p:cNvSpPr/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D9CA9D88-BD6B-4B22-AAA2-0E27859F32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35EB3FA3-272C-44B8-BAED-DE21B147F29C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35EB3FA3-272C-44B8-BAED-DE21B147F2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8EDC4B84-EFB5-4DF5-AB98-C70C9F453B34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8EDC4B84-EFB5-4DF5-AB98-C70C9F453B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1F33DF10-385D-4621-9D58-07ACE79D4C2A}"/>
                </a:ext>
              </a:extLst>
            </p:cNvPr>
            <p:cNvGrpSpPr/>
            <p:nvPr/>
          </p:nvGrpSpPr>
          <p:grpSpPr>
            <a:xfrm>
              <a:off x="6817979" y="1113354"/>
              <a:ext cx="720000" cy="4191168"/>
              <a:chOff x="5310224" y="2239725"/>
              <a:chExt cx="720000" cy="4191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B2890B16-31C9-4ABC-8E18-F468CC2308A5}"/>
                      </a:ext>
                    </a:extLst>
                  </p:cNvPr>
                  <p:cNvSpPr/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B2890B16-31C9-4ABC-8E18-F468CC2308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F18D6CA5-F608-4C4C-A099-8900DE386181}"/>
                      </a:ext>
                    </a:extLst>
                  </p:cNvPr>
                  <p:cNvSpPr/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F18D6CA5-F608-4C4C-A099-8900DE38618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椭圆 55">
                    <a:extLst>
                      <a:ext uri="{FF2B5EF4-FFF2-40B4-BE49-F238E27FC236}">
                        <a16:creationId xmlns:a16="http://schemas.microsoft.com/office/drawing/2014/main" id="{D0376038-E774-4081-BF49-888AD6C15797}"/>
                      </a:ext>
                    </a:extLst>
                  </p:cNvPr>
                  <p:cNvSpPr/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6" name="椭圆 55">
                    <a:extLst>
                      <a:ext uri="{FF2B5EF4-FFF2-40B4-BE49-F238E27FC236}">
                        <a16:creationId xmlns:a16="http://schemas.microsoft.com/office/drawing/2014/main" id="{D0376038-E774-4081-BF49-888AD6C157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E41F1D31-0779-462B-BD82-90D979F36BF0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E41F1D31-0779-462B-BD82-90D979F36B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4B201700-8B2C-4674-A8BE-89B61A9BA1E9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4B201700-8B2C-4674-A8BE-89B61A9BA1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654E4EE7-599D-49B1-B8A6-AF6AE4814CBE}"/>
                </a:ext>
              </a:extLst>
            </p:cNvPr>
            <p:cNvCxnSpPr>
              <a:stCxn id="46" idx="6"/>
              <a:endCxn id="37" idx="1"/>
            </p:cNvCxnSpPr>
            <p:nvPr/>
          </p:nvCxnSpPr>
          <p:spPr>
            <a:xfrm flipV="1">
              <a:off x="5827479" y="2413681"/>
              <a:ext cx="2596636" cy="20717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60251BDC-8F4A-4012-80D3-855B1A330780}"/>
                </a:ext>
              </a:extLst>
            </p:cNvPr>
            <p:cNvCxnSpPr>
              <a:cxnSpLocks/>
              <a:stCxn id="48" idx="6"/>
              <a:endCxn id="38" idx="1"/>
            </p:cNvCxnSpPr>
            <p:nvPr/>
          </p:nvCxnSpPr>
          <p:spPr>
            <a:xfrm flipV="1">
              <a:off x="5827479" y="4149265"/>
              <a:ext cx="2596636" cy="20717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2200DE6-62BF-454C-8D94-C295C34E3D3F}"/>
                </a:ext>
              </a:extLst>
            </p:cNvPr>
            <p:cNvCxnSpPr>
              <a:cxnSpLocks/>
              <a:stCxn id="50" idx="6"/>
              <a:endCxn id="39" idx="1"/>
            </p:cNvCxnSpPr>
            <p:nvPr/>
          </p:nvCxnSpPr>
          <p:spPr>
            <a:xfrm flipV="1">
              <a:off x="5827479" y="5884849"/>
              <a:ext cx="2596636" cy="20717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F765C44A-BDD2-472D-B0F4-EFCA17CA63CF}"/>
                </a:ext>
              </a:extLst>
            </p:cNvPr>
            <p:cNvCxnSpPr>
              <a:cxnSpLocks/>
              <a:stCxn id="54" idx="6"/>
              <a:endCxn id="37" idx="1"/>
            </p:cNvCxnSpPr>
            <p:nvPr/>
          </p:nvCxnSpPr>
          <p:spPr>
            <a:xfrm>
              <a:off x="7537979" y="1473354"/>
              <a:ext cx="886136" cy="94032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2297C9A4-597A-426A-B465-C1B114179E16}"/>
                </a:ext>
              </a:extLst>
            </p:cNvPr>
            <p:cNvCxnSpPr>
              <a:cxnSpLocks/>
              <a:stCxn id="55" idx="6"/>
              <a:endCxn id="38" idx="1"/>
            </p:cNvCxnSpPr>
            <p:nvPr/>
          </p:nvCxnSpPr>
          <p:spPr>
            <a:xfrm>
              <a:off x="7537979" y="3208938"/>
              <a:ext cx="886136" cy="94032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B2C2F6E-4050-4942-A9FF-50A4E5A3EE6C}"/>
                </a:ext>
              </a:extLst>
            </p:cNvPr>
            <p:cNvCxnSpPr>
              <a:cxnSpLocks/>
              <a:stCxn id="56" idx="6"/>
              <a:endCxn id="39" idx="1"/>
            </p:cNvCxnSpPr>
            <p:nvPr/>
          </p:nvCxnSpPr>
          <p:spPr>
            <a:xfrm>
              <a:off x="7537979" y="4944522"/>
              <a:ext cx="886136" cy="94032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7ED9B4DC-7A1A-41F0-BFBF-9EBA9AF50ABA}"/>
                </a:ext>
              </a:extLst>
            </p:cNvPr>
            <p:cNvCxnSpPr>
              <a:cxnSpLocks/>
              <a:stCxn id="37" idx="3"/>
              <a:endCxn id="28" idx="2"/>
            </p:cNvCxnSpPr>
            <p:nvPr/>
          </p:nvCxnSpPr>
          <p:spPr>
            <a:xfrm>
              <a:off x="9324115" y="2413681"/>
              <a:ext cx="717975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FF5B7267-CA7A-4EF8-B0C5-70A11004D69F}"/>
                </a:ext>
              </a:extLst>
            </p:cNvPr>
            <p:cNvCxnSpPr>
              <a:cxnSpLocks/>
              <a:stCxn id="38" idx="3"/>
              <a:endCxn id="29" idx="2"/>
            </p:cNvCxnSpPr>
            <p:nvPr/>
          </p:nvCxnSpPr>
          <p:spPr>
            <a:xfrm>
              <a:off x="9324115" y="4149265"/>
              <a:ext cx="717975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6E2BDD01-8E8D-4E90-B590-83DBE63BEA23}"/>
                </a:ext>
              </a:extLst>
            </p:cNvPr>
            <p:cNvCxnSpPr>
              <a:cxnSpLocks/>
              <a:stCxn id="39" idx="3"/>
              <a:endCxn id="30" idx="2"/>
            </p:cNvCxnSpPr>
            <p:nvPr/>
          </p:nvCxnSpPr>
          <p:spPr>
            <a:xfrm>
              <a:off x="9324115" y="5884849"/>
              <a:ext cx="717975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3958C3C5-5746-4A10-A493-0FAC06DBB657}"/>
                    </a:ext>
                  </a:extLst>
                </p:cNvPr>
                <p:cNvSpPr/>
                <p:nvPr/>
              </p:nvSpPr>
              <p:spPr>
                <a:xfrm>
                  <a:off x="11420260" y="1924650"/>
                  <a:ext cx="556471" cy="4449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kumimoji="1" lang="zh-CN" alt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3958C3C5-5746-4A10-A493-0FAC06DBB6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0260" y="1924650"/>
                  <a:ext cx="556471" cy="444922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275EB4FA-63E9-44E6-993F-2F6D82D5A275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10762090" y="2413681"/>
              <a:ext cx="65817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9CACC302-EA99-4866-846F-2C7F15426B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090" y="4149265"/>
              <a:ext cx="65817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167073F4-77C8-4929-AE73-C1AC4A92EF22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090" y="5883576"/>
              <a:ext cx="65817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6B808BB7-7D66-4FFD-8AEF-311C301E77EF}"/>
                </a:ext>
              </a:extLst>
            </p:cNvPr>
            <p:cNvGrpSpPr/>
            <p:nvPr/>
          </p:nvGrpSpPr>
          <p:grpSpPr>
            <a:xfrm>
              <a:off x="3795423" y="2354991"/>
              <a:ext cx="900000" cy="4011168"/>
              <a:chOff x="3745627" y="2350858"/>
              <a:chExt cx="900000" cy="4011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矩形 89">
                    <a:extLst>
                      <a:ext uri="{FF2B5EF4-FFF2-40B4-BE49-F238E27FC236}">
                        <a16:creationId xmlns:a16="http://schemas.microsoft.com/office/drawing/2014/main" id="{E9E1339B-A069-4D2D-B240-961CFE2BF629}"/>
                      </a:ext>
                    </a:extLst>
                  </p:cNvPr>
                  <p:cNvSpPr/>
                  <p:nvPr/>
                </p:nvSpPr>
                <p:spPr>
                  <a:xfrm>
                    <a:off x="3745627" y="2350858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0" name="矩形 89">
                    <a:extLst>
                      <a:ext uri="{FF2B5EF4-FFF2-40B4-BE49-F238E27FC236}">
                        <a16:creationId xmlns:a16="http://schemas.microsoft.com/office/drawing/2014/main" id="{E9E1339B-A069-4D2D-B240-961CFE2BF62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2350858"/>
                    <a:ext cx="900000" cy="540000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矩形 90">
                    <a:extLst>
                      <a:ext uri="{FF2B5EF4-FFF2-40B4-BE49-F238E27FC236}">
                        <a16:creationId xmlns:a16="http://schemas.microsoft.com/office/drawing/2014/main" id="{7BB519B2-7D2D-47F1-AE60-1B8810A51A8E}"/>
                      </a:ext>
                    </a:extLst>
                  </p:cNvPr>
                  <p:cNvSpPr/>
                  <p:nvPr/>
                </p:nvSpPr>
                <p:spPr>
                  <a:xfrm>
                    <a:off x="3745627" y="4086442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1" name="矩形 90">
                    <a:extLst>
                      <a:ext uri="{FF2B5EF4-FFF2-40B4-BE49-F238E27FC236}">
                        <a16:creationId xmlns:a16="http://schemas.microsoft.com/office/drawing/2014/main" id="{7BB519B2-7D2D-47F1-AE60-1B8810A51A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4086442"/>
                    <a:ext cx="900000" cy="540000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矩形 91">
                    <a:extLst>
                      <a:ext uri="{FF2B5EF4-FFF2-40B4-BE49-F238E27FC236}">
                        <a16:creationId xmlns:a16="http://schemas.microsoft.com/office/drawing/2014/main" id="{698ABE31-C46C-4D28-93D4-889D18EB6655}"/>
                      </a:ext>
                    </a:extLst>
                  </p:cNvPr>
                  <p:cNvSpPr/>
                  <p:nvPr/>
                </p:nvSpPr>
                <p:spPr>
                  <a:xfrm>
                    <a:off x="3745627" y="5822026"/>
                    <a:ext cx="900000" cy="5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2" name="矩形 91">
                    <a:extLst>
                      <a:ext uri="{FF2B5EF4-FFF2-40B4-BE49-F238E27FC236}">
                        <a16:creationId xmlns:a16="http://schemas.microsoft.com/office/drawing/2014/main" id="{698ABE31-C46C-4D28-93D4-889D18EB665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27" y="5822026"/>
                    <a:ext cx="900000" cy="540000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B647AE95-9B40-4269-BCD4-DF8791922F5B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72" y="3303984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B647AE95-9B40-4269-BCD4-DF8791922F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372" y="3303984"/>
                    <a:ext cx="314510" cy="369332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C72B9893-7F43-4943-9C2D-770AFBC9C8B8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72" y="5039568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C72B9893-7F43-4943-9C2D-770AFBC9C8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372" y="5039568"/>
                    <a:ext cx="314510" cy="369332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C8E1D5CF-DCBF-48D9-B067-038771A7A694}"/>
                </a:ext>
              </a:extLst>
            </p:cNvPr>
            <p:cNvGrpSpPr/>
            <p:nvPr/>
          </p:nvGrpSpPr>
          <p:grpSpPr>
            <a:xfrm>
              <a:off x="2574242" y="2260858"/>
              <a:ext cx="720000" cy="4191168"/>
              <a:chOff x="5310224" y="2239725"/>
              <a:chExt cx="720000" cy="4191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139BEB50-AA1C-49D6-A5BF-8A1DFF98091D}"/>
                      </a:ext>
                    </a:extLst>
                  </p:cNvPr>
                  <p:cNvSpPr/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139BEB50-AA1C-49D6-A5BF-8A1DFF9809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2239725"/>
                    <a:ext cx="720000" cy="720000"/>
                  </a:xfrm>
                  <a:prstGeom prst="ellipse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ACFC7014-B8D6-411E-820A-7DB444F18E37}"/>
                      </a:ext>
                    </a:extLst>
                  </p:cNvPr>
                  <p:cNvSpPr/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ACFC7014-B8D6-411E-820A-7DB444F18E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3975309"/>
                    <a:ext cx="720000" cy="720000"/>
                  </a:xfrm>
                  <a:prstGeom prst="ellipse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AD4FCCA4-E251-41AB-98A3-A4E22167F59E}"/>
                      </a:ext>
                    </a:extLst>
                  </p:cNvPr>
                  <p:cNvSpPr/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AD4FCCA4-E251-41AB-98A3-A4E22167F5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0224" y="5710893"/>
                    <a:ext cx="720000" cy="720000"/>
                  </a:xfrm>
                  <a:prstGeom prst="ellipse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852DE4D9-36F0-4AD4-BBBF-50CC37732E3D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852DE4D9-36F0-4AD4-BBBF-50CC37732E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3282851"/>
                    <a:ext cx="314510" cy="369332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E8A38FCF-EFA8-4842-AB71-E9F881332F04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en-US" altLang="zh-CN" b="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E8A38FCF-EFA8-4842-AB71-E9F881332F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69" y="5018435"/>
                    <a:ext cx="314510" cy="369332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7717D223-0BC6-4D56-ABE8-C027BC83AC00}"/>
                </a:ext>
              </a:extLst>
            </p:cNvPr>
            <p:cNvCxnSpPr>
              <a:stCxn id="97" idx="6"/>
              <a:endCxn id="90" idx="1"/>
            </p:cNvCxnSpPr>
            <p:nvPr/>
          </p:nvCxnSpPr>
          <p:spPr>
            <a:xfrm>
              <a:off x="3294242" y="2620858"/>
              <a:ext cx="50118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613C937D-5326-4F27-BE5E-306570DBBBD2}"/>
                </a:ext>
              </a:extLst>
            </p:cNvPr>
            <p:cNvCxnSpPr>
              <a:cxnSpLocks/>
            </p:cNvCxnSpPr>
            <p:nvPr/>
          </p:nvCxnSpPr>
          <p:spPr>
            <a:xfrm>
              <a:off x="4695423" y="2620858"/>
              <a:ext cx="41205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9B8A30CB-FC38-451C-91CB-F3BF23DCD448}"/>
                </a:ext>
              </a:extLst>
            </p:cNvPr>
            <p:cNvCxnSpPr/>
            <p:nvPr/>
          </p:nvCxnSpPr>
          <p:spPr>
            <a:xfrm>
              <a:off x="3294241" y="4356442"/>
              <a:ext cx="50118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432CE79-4CB2-4D30-9B6B-C7EB4180E56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422" y="4356442"/>
              <a:ext cx="41205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01CFF11-D76C-40A9-9D5D-CBA370FACA3A}"/>
                </a:ext>
              </a:extLst>
            </p:cNvPr>
            <p:cNvCxnSpPr/>
            <p:nvPr/>
          </p:nvCxnSpPr>
          <p:spPr>
            <a:xfrm>
              <a:off x="3312770" y="6092026"/>
              <a:ext cx="501181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CA06131E-1BA0-4026-811F-C65F7ABFE841}"/>
                </a:ext>
              </a:extLst>
            </p:cNvPr>
            <p:cNvCxnSpPr>
              <a:cxnSpLocks/>
            </p:cNvCxnSpPr>
            <p:nvPr/>
          </p:nvCxnSpPr>
          <p:spPr>
            <a:xfrm>
              <a:off x="4713951" y="6092026"/>
              <a:ext cx="41205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7044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1CE4DB-79AB-714C-9B65-9DD0541E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Phase 1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986605-1D03-6A45-A425-5E028173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026" y="3501173"/>
            <a:ext cx="609600" cy="457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F74684-695E-B548-ADCF-C2B606D5FA1E}"/>
              </a:ext>
            </a:extLst>
          </p:cNvPr>
          <p:cNvSpPr txBox="1"/>
          <p:nvPr/>
        </p:nvSpPr>
        <p:spPr>
          <a:xfrm>
            <a:off x="564293" y="3807901"/>
            <a:ext cx="194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BS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N-ULA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pic>
        <p:nvPicPr>
          <p:cNvPr id="6" name="图片 5" descr="手机屏幕截图&#10;&#10;中度可信度描述已自动生成">
            <a:extLst>
              <a:ext uri="{FF2B5EF4-FFF2-40B4-BE49-F238E27FC236}">
                <a16:creationId xmlns:a16="http://schemas.microsoft.com/office/drawing/2014/main" id="{1DFBC8F0-CD3E-A34E-A3FD-AB8EBB23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25" y="2111949"/>
            <a:ext cx="811371" cy="1690190"/>
          </a:xfrm>
          <a:prstGeom prst="rect">
            <a:avLst/>
          </a:prstGeom>
        </p:spPr>
      </p:pic>
      <p:pic>
        <p:nvPicPr>
          <p:cNvPr id="7" name="图片 6" descr="形状, 正方形&#10;&#10;描述已自动生成">
            <a:extLst>
              <a:ext uri="{FF2B5EF4-FFF2-40B4-BE49-F238E27FC236}">
                <a16:creationId xmlns:a16="http://schemas.microsoft.com/office/drawing/2014/main" id="{B835E776-1C30-1941-99AD-8A9DAE4B8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776" y="1141092"/>
            <a:ext cx="3074174" cy="318763"/>
          </a:xfrm>
          <a:prstGeom prst="rect">
            <a:avLst/>
          </a:prstGeom>
        </p:spPr>
      </p:pic>
      <p:pic>
        <p:nvPicPr>
          <p:cNvPr id="8" name="图片 7" descr="背景图案&#10;&#10;描述已自动生成">
            <a:extLst>
              <a:ext uri="{FF2B5EF4-FFF2-40B4-BE49-F238E27FC236}">
                <a16:creationId xmlns:a16="http://schemas.microsoft.com/office/drawing/2014/main" id="{9FE1EEA7-29E1-DE44-9EAB-484F41769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299" y="4859139"/>
            <a:ext cx="559302" cy="107801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59685458-B5A3-CA4D-BB9B-C99C96B40340}"/>
              </a:ext>
            </a:extLst>
          </p:cNvPr>
          <p:cNvGrpSpPr/>
          <p:nvPr/>
        </p:nvGrpSpPr>
        <p:grpSpPr>
          <a:xfrm>
            <a:off x="8226038" y="4519470"/>
            <a:ext cx="2208270" cy="221209"/>
            <a:chOff x="3512633" y="4714671"/>
            <a:chExt cx="2208270" cy="221209"/>
          </a:xfrm>
        </p:grpSpPr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2BC1B947-2FBB-164A-8219-F4CA72C67E31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2027012F-9569-1D4F-89D3-2068FAC51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11C7F863-E73E-704A-992C-676595B22E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40E398F4-CCC9-AD4E-8CE1-C24E33483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8E57F23-DD93-3843-BD4C-262E11A0526A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4A5C217A-3323-C948-A6DD-8D286877F67C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846F69B-B000-AC48-AD93-1E868CFAC2D7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C6F26B46-0D01-1846-A896-36E267BF6CF2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6181222C-F633-E54E-ADC9-42A5B2ADAF48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A55C331B-570C-1747-8883-3BA52A6942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8FA7655-6A44-C846-977F-472F428AC597}"/>
              </a:ext>
            </a:extLst>
          </p:cNvPr>
          <p:cNvGrpSpPr/>
          <p:nvPr/>
        </p:nvGrpSpPr>
        <p:grpSpPr>
          <a:xfrm rot="5400000">
            <a:off x="949065" y="2453386"/>
            <a:ext cx="2208270" cy="221209"/>
            <a:chOff x="3512633" y="4714671"/>
            <a:chExt cx="2208270" cy="221209"/>
          </a:xfrm>
        </p:grpSpPr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353716B1-3540-304D-92F4-4758525B4CFF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26E8C92A-5F17-894D-9950-D893916B8F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1815A270-D8AE-684C-8F50-ACD447DF7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4555B05D-36F6-F740-8A91-AE783F46B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860F352-419C-1D4A-9BC0-CB930FD93268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3B201A84-C4D0-9146-B593-78611EA72932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4A79D075-BB44-BF40-BFF5-AB8109E3D6DA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C9E4E444-5489-414F-82FA-362F53AEA3C8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32FC2634-0493-9944-B24B-A6249B7E4027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F053CA22-2BC3-3543-9E47-02EF30A56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AFE7CA2D-88E4-514A-B61A-50201141A08D}"/>
              </a:ext>
            </a:extLst>
          </p:cNvPr>
          <p:cNvSpPr txBox="1"/>
          <p:nvPr/>
        </p:nvSpPr>
        <p:spPr>
          <a:xfrm>
            <a:off x="8279333" y="5831802"/>
            <a:ext cx="194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k-</a:t>
            </a:r>
            <a:r>
              <a:rPr kumimoji="1" lang="en-US" altLang="zh-CN" sz="2400" dirty="0" err="1">
                <a:latin typeface="SimSun" panose="02010600030101010101" pitchFamily="2" charset="-122"/>
                <a:ea typeface="SimSun" panose="02010600030101010101" pitchFamily="2" charset="-122"/>
              </a:rPr>
              <a:t>th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User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A-ULA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sp>
        <p:nvSpPr>
          <p:cNvPr id="32" name="三角形 31">
            <a:extLst>
              <a:ext uri="{FF2B5EF4-FFF2-40B4-BE49-F238E27FC236}">
                <a16:creationId xmlns:a16="http://schemas.microsoft.com/office/drawing/2014/main" id="{1C1CF557-9076-0B47-8E6C-F22467750C97}"/>
              </a:ext>
            </a:extLst>
          </p:cNvPr>
          <p:cNvSpPr/>
          <p:nvPr/>
        </p:nvSpPr>
        <p:spPr>
          <a:xfrm>
            <a:off x="7568843" y="1555209"/>
            <a:ext cx="346795" cy="353736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B8FB5C44-9F37-D74F-9FDE-66B7E36E5052}"/>
              </a:ext>
            </a:extLst>
          </p:cNvPr>
          <p:cNvCxnSpPr>
            <a:cxnSpLocks/>
          </p:cNvCxnSpPr>
          <p:nvPr/>
        </p:nvCxnSpPr>
        <p:spPr>
          <a:xfrm flipH="1" flipV="1">
            <a:off x="7808224" y="1990191"/>
            <a:ext cx="1395717" cy="2280876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74C358F3-56A8-8347-898C-EEB82B38B4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7994" y="2042132"/>
            <a:ext cx="546100" cy="419100"/>
          </a:xfrm>
          <a:prstGeom prst="rect">
            <a:avLst/>
          </a:prstGeom>
        </p:spPr>
      </p:pic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0E323A03-37E7-B44C-AFC8-A4C3DA25AB78}"/>
              </a:ext>
            </a:extLst>
          </p:cNvPr>
          <p:cNvCxnSpPr>
            <a:cxnSpLocks/>
          </p:cNvCxnSpPr>
          <p:nvPr/>
        </p:nvCxnSpPr>
        <p:spPr>
          <a:xfrm flipV="1">
            <a:off x="2544417" y="2009400"/>
            <a:ext cx="5129741" cy="505391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>
            <a:extLst>
              <a:ext uri="{FF2B5EF4-FFF2-40B4-BE49-F238E27FC236}">
                <a16:creationId xmlns:a16="http://schemas.microsoft.com/office/drawing/2014/main" id="{3DB0BB87-AC98-5848-9172-C635AD870D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3554" y="2896054"/>
            <a:ext cx="3162300" cy="6985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B3F8A91-E058-E24C-9985-FE9E31E94C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1919" y="3585915"/>
            <a:ext cx="2476839" cy="167169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20EB624-92CE-4943-ABC2-6E1BAFCE2B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2040" y="5252618"/>
            <a:ext cx="5156200" cy="1003300"/>
          </a:xfrm>
          <a:prstGeom prst="rect">
            <a:avLst/>
          </a:prstGeom>
        </p:spPr>
      </p:pic>
      <p:sp>
        <p:nvSpPr>
          <p:cNvPr id="39" name="椭圆 38">
            <a:extLst>
              <a:ext uri="{FF2B5EF4-FFF2-40B4-BE49-F238E27FC236}">
                <a16:creationId xmlns:a16="http://schemas.microsoft.com/office/drawing/2014/main" id="{D278FC1F-B4F3-D146-8E5E-1154D1779124}"/>
              </a:ext>
            </a:extLst>
          </p:cNvPr>
          <p:cNvSpPr/>
          <p:nvPr/>
        </p:nvSpPr>
        <p:spPr>
          <a:xfrm>
            <a:off x="4206284" y="3590171"/>
            <a:ext cx="166191" cy="16619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C2D452A0-F838-9C4E-966D-460F4AFB4B00}"/>
              </a:ext>
            </a:extLst>
          </p:cNvPr>
          <p:cNvCxnSpPr>
            <a:cxnSpLocks/>
          </p:cNvCxnSpPr>
          <p:nvPr/>
        </p:nvCxnSpPr>
        <p:spPr>
          <a:xfrm flipV="1">
            <a:off x="2899100" y="3756362"/>
            <a:ext cx="1307184" cy="185484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B8CA604A-1D6E-5F4D-9E95-601D2A35DF1A}"/>
              </a:ext>
            </a:extLst>
          </p:cNvPr>
          <p:cNvSpPr/>
          <p:nvPr/>
        </p:nvSpPr>
        <p:spPr>
          <a:xfrm>
            <a:off x="3567973" y="5299244"/>
            <a:ext cx="2662553" cy="8353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55A1247-7F71-854A-A676-1C191D0E33D3}"/>
              </a:ext>
            </a:extLst>
          </p:cNvPr>
          <p:cNvSpPr txBox="1"/>
          <p:nvPr/>
        </p:nvSpPr>
        <p:spPr>
          <a:xfrm>
            <a:off x="4111413" y="6168746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Scaled path loss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2F0476-CE97-D64B-94C9-484B4C2737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8809" y="18112"/>
            <a:ext cx="5383191" cy="99805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4884854-87A9-0640-82D4-B6AE1D92AA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13505" y="1896474"/>
            <a:ext cx="1445651" cy="353723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865355D2-DF3E-C24E-A6F2-20F7F593D641}"/>
              </a:ext>
            </a:extLst>
          </p:cNvPr>
          <p:cNvSpPr txBox="1"/>
          <p:nvPr/>
        </p:nvSpPr>
        <p:spPr>
          <a:xfrm>
            <a:off x="9837739" y="1439612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Compress Sensing</a:t>
            </a:r>
            <a:endParaRPr kumimoji="1" lang="zh-CN" alt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361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1CE4DB-79AB-714C-9B65-9DD0541E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Phase 2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836975-847D-E94C-ABEF-CDC8B1AEE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1406" y="1302419"/>
            <a:ext cx="7493000" cy="1943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191E6D-62A7-3C45-94DB-30918190F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613904"/>
            <a:ext cx="5181600" cy="30690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B0BB62-B200-7C45-BB62-4A819CCF88C1}"/>
              </a:ext>
            </a:extLst>
          </p:cNvPr>
          <p:cNvSpPr txBox="1"/>
          <p:nvPr/>
        </p:nvSpPr>
        <p:spPr>
          <a:xfrm>
            <a:off x="1876926" y="3465095"/>
            <a:ext cx="391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Let                         be the only variables </a:t>
            </a:r>
            <a:endParaRPr kumimoji="1" lang="zh-CN" altLang="en-US" dirty="0">
              <a:solidFill>
                <a:srgbClr val="FF0000"/>
              </a:solidFill>
              <a:latin typeface="Times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EB53A9-9837-584E-BE8F-99CC9A10A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829" y="3414625"/>
            <a:ext cx="444500" cy="406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4F2994-796B-5E4D-B89D-7F59FB4736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75" b="20000"/>
          <a:stretch/>
        </p:blipFill>
        <p:spPr>
          <a:xfrm>
            <a:off x="3112476" y="3409282"/>
            <a:ext cx="520212" cy="406400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89396E4-346E-7841-949C-1E3489030495}"/>
              </a:ext>
            </a:extLst>
          </p:cNvPr>
          <p:cNvCxnSpPr/>
          <p:nvPr/>
        </p:nvCxnSpPr>
        <p:spPr>
          <a:xfrm flipV="1">
            <a:off x="6001407" y="1027906"/>
            <a:ext cx="1210187" cy="26550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6B6B70B-6ACF-8544-91F1-F208E59A63CA}"/>
              </a:ext>
            </a:extLst>
          </p:cNvPr>
          <p:cNvCxnSpPr>
            <a:cxnSpLocks/>
          </p:cNvCxnSpPr>
          <p:nvPr/>
        </p:nvCxnSpPr>
        <p:spPr>
          <a:xfrm>
            <a:off x="8795895" y="3601479"/>
            <a:ext cx="0" cy="4507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E2ED104-A3CC-374E-8191-91867DE73179}"/>
              </a:ext>
            </a:extLst>
          </p:cNvPr>
          <p:cNvSpPr txBox="1"/>
          <p:nvPr/>
        </p:nvSpPr>
        <p:spPr>
          <a:xfrm>
            <a:off x="9044529" y="3682925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Pilot design</a:t>
            </a:r>
            <a:endParaRPr kumimoji="1" lang="zh-CN" altLang="en-US" dirty="0">
              <a:solidFill>
                <a:srgbClr val="FF0000"/>
              </a:solidFill>
              <a:latin typeface="Times" pitchFamily="2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016DD02-66C5-F846-BA33-6F49BEE50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890" y="4052257"/>
            <a:ext cx="3972910" cy="10489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168F772-4D0A-DE43-9C6D-5CE98A22D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8502" y="5101180"/>
            <a:ext cx="2157686" cy="1388610"/>
          </a:xfrm>
          <a:prstGeom prst="rect">
            <a:avLst/>
          </a:prstGeom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C2A5F17-A33A-C349-84EE-F7004CF3F4DC}"/>
              </a:ext>
            </a:extLst>
          </p:cNvPr>
          <p:cNvCxnSpPr>
            <a:cxnSpLocks/>
          </p:cNvCxnSpPr>
          <p:nvPr/>
        </p:nvCxnSpPr>
        <p:spPr>
          <a:xfrm flipH="1" flipV="1">
            <a:off x="6495393" y="5555581"/>
            <a:ext cx="130328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17887045-1E2E-A841-B6C6-517C500D29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0139" y="4960888"/>
            <a:ext cx="3546633" cy="7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13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4FE8F-696B-A54E-9D70-12CF0D4C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2: single RF antenna design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2ED0B-6663-CA4E-8BB5-F71B99B45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cascade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CSI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estimation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Low pilot cost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 computational complexity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Relatively low estimation accuracy, surfer </a:t>
            </a:r>
            <a:r>
              <a:rPr kumimoji="1"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from“</a:t>
            </a:r>
            <a:r>
              <a:rPr kumimoji="1" lang="en-US" altLang="zh-CN" dirty="0" err="1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Cascade</a:t>
            </a:r>
            <a:r>
              <a:rPr kumimoji="1"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Angular Domain Distortion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” (</a:t>
            </a:r>
            <a:r>
              <a:rPr kumimoji="1"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Proved in Lemma 3/Appendix C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pPr lvl="1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Active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&amp;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semi-active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CSI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estimation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system complexity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High price and power consumption (It contradicts the original intention of RIS)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Impossible in practical</a:t>
            </a:r>
          </a:p>
          <a:p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Proposed: RIS </a:t>
            </a:r>
            <a:r>
              <a:rPr kumimoji="1"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with just ONE RF antenna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Huge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performance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increasement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compared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with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full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passive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 (Cascade CSI)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Much lower price and system complexity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606253-3DEC-5A4B-BCCC-8C4BA07B9761}"/>
              </a:ext>
            </a:extLst>
          </p:cNvPr>
          <p:cNvSpPr/>
          <p:nvPr/>
        </p:nvSpPr>
        <p:spPr>
          <a:xfrm>
            <a:off x="3198821" y="2858814"/>
            <a:ext cx="3727496" cy="294290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326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F1ABF-BA2F-4BD0-A864-EBBA5C0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Armijo Rule</a:t>
            </a: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E1868B1-AF79-4AEF-88D6-688A9D5729AB}"/>
              </a:ext>
            </a:extLst>
          </p:cNvPr>
          <p:cNvGrpSpPr/>
          <p:nvPr/>
        </p:nvGrpSpPr>
        <p:grpSpPr>
          <a:xfrm>
            <a:off x="55759" y="1690688"/>
            <a:ext cx="5685126" cy="5903368"/>
            <a:chOff x="461756" y="1554480"/>
            <a:chExt cx="5685126" cy="5903368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0356CA34-2A95-49B3-8AE6-7CC8633ED439}"/>
                </a:ext>
              </a:extLst>
            </p:cNvPr>
            <p:cNvCxnSpPr>
              <a:cxnSpLocks/>
            </p:cNvCxnSpPr>
            <p:nvPr/>
          </p:nvCxnSpPr>
          <p:spPr>
            <a:xfrm>
              <a:off x="996545" y="4732182"/>
              <a:ext cx="440857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E110C667-1A5F-42B9-B9E5-C83D9AAE5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4225" y="1690688"/>
              <a:ext cx="0" cy="35393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011DB431-4E02-4B43-A1BE-DE829609B900}"/>
                </a:ext>
              </a:extLst>
            </p:cNvPr>
            <p:cNvSpPr/>
            <p:nvPr/>
          </p:nvSpPr>
          <p:spPr>
            <a:xfrm>
              <a:off x="1542292" y="2243329"/>
              <a:ext cx="3566156" cy="5214519"/>
            </a:xfrm>
            <a:prstGeom prst="arc">
              <a:avLst>
                <a:gd name="adj1" fmla="val 11062004"/>
                <a:gd name="adj2" fmla="val 17286772"/>
              </a:avLst>
            </a:prstGeom>
            <a:ln w="34925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7270F5D-4EA1-4B7D-A80A-B4F1B1A68E5A}"/>
                </a:ext>
              </a:extLst>
            </p:cNvPr>
            <p:cNvCxnSpPr/>
            <p:nvPr/>
          </p:nvCxnSpPr>
          <p:spPr>
            <a:xfrm>
              <a:off x="1810512" y="3541776"/>
              <a:ext cx="0" cy="119040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5A7A438-5D7F-48B0-99F1-2116B05018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4225" y="3541776"/>
              <a:ext cx="26822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73EFB12-309F-4DB1-940F-790C017B9ED9}"/>
                    </a:ext>
                  </a:extLst>
                </p:cNvPr>
                <p:cNvSpPr txBox="1"/>
                <p:nvPr/>
              </p:nvSpPr>
              <p:spPr>
                <a:xfrm>
                  <a:off x="1618335" y="4781100"/>
                  <a:ext cx="577659" cy="3526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kumimoji="1" lang="zh-CN" altLang="en-US" sz="2200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73EFB12-309F-4DB1-940F-790C017B9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8335" y="4781100"/>
                  <a:ext cx="577659" cy="352661"/>
                </a:xfrm>
                <a:prstGeom prst="rect">
                  <a:avLst/>
                </a:prstGeom>
                <a:blipFill>
                  <a:blip r:embed="rId2"/>
                  <a:stretch>
                    <a:fillRect l="-6316" t="-5263" b="-1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DA0C224-807B-48F5-91BB-940D901C8B0C}"/>
                </a:ext>
              </a:extLst>
            </p:cNvPr>
            <p:cNvCxnSpPr/>
            <p:nvPr/>
          </p:nvCxnSpPr>
          <p:spPr>
            <a:xfrm flipV="1">
              <a:off x="1752445" y="1554480"/>
              <a:ext cx="935891" cy="1987296"/>
            </a:xfrm>
            <a:prstGeom prst="line">
              <a:avLst/>
            </a:prstGeom>
            <a:ln w="381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38B3B59-1B2E-44A3-8372-23782EB75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0511" y="1896968"/>
              <a:ext cx="2590801" cy="1644807"/>
            </a:xfrm>
            <a:prstGeom prst="line">
              <a:avLst/>
            </a:prstGeom>
            <a:ln w="38100">
              <a:solidFill>
                <a:schemeClr val="accent6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33C2A96-33C9-42EB-9A43-90BB2868933B}"/>
                    </a:ext>
                  </a:extLst>
                </p:cNvPr>
                <p:cNvSpPr txBox="1"/>
                <p:nvPr/>
              </p:nvSpPr>
              <p:spPr>
                <a:xfrm>
                  <a:off x="2578565" y="4830985"/>
                  <a:ext cx="2392065" cy="3526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200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33C2A96-33C9-42EB-9A43-90BB286893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565" y="4830985"/>
                  <a:ext cx="2392065" cy="352661"/>
                </a:xfrm>
                <a:prstGeom prst="rect">
                  <a:avLst/>
                </a:prstGeom>
                <a:blipFill>
                  <a:blip r:embed="rId3"/>
                  <a:stretch>
                    <a:fillRect l="-763" t="-5172" r="-1781" b="-86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6A0E923-EA5C-4019-A81B-13A79122DFC0}"/>
                    </a:ext>
                  </a:extLst>
                </p:cNvPr>
                <p:cNvSpPr txBox="1"/>
                <p:nvPr/>
              </p:nvSpPr>
              <p:spPr>
                <a:xfrm>
                  <a:off x="2011380" y="1683993"/>
                  <a:ext cx="608022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6A0E923-EA5C-4019-A81B-13A79122DF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380" y="1683993"/>
                  <a:ext cx="608022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41020935-19F1-43D9-92C7-2CD56F26E029}"/>
                    </a:ext>
                  </a:extLst>
                </p:cNvPr>
                <p:cNvSpPr txBox="1"/>
                <p:nvPr/>
              </p:nvSpPr>
              <p:spPr>
                <a:xfrm>
                  <a:off x="3559764" y="1690688"/>
                  <a:ext cx="841548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1" lang="en-US" altLang="zh-CN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22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41020935-19F1-43D9-92C7-2CD56F26E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764" y="1690688"/>
                  <a:ext cx="841548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2FEFB1F-5ADB-4C45-AB05-7AE1B7C2BAF7}"/>
                    </a:ext>
                  </a:extLst>
                </p:cNvPr>
                <p:cNvSpPr txBox="1"/>
                <p:nvPr/>
              </p:nvSpPr>
              <p:spPr>
                <a:xfrm>
                  <a:off x="461756" y="3397536"/>
                  <a:ext cx="975460" cy="3526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kumimoji="1" lang="zh-CN" altLang="en-US" sz="2200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2FEFB1F-5ADB-4C45-AB05-7AE1B7C2BA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56" y="3397536"/>
                  <a:ext cx="975460" cy="352661"/>
                </a:xfrm>
                <a:prstGeom prst="rect">
                  <a:avLst/>
                </a:prstGeom>
                <a:blipFill>
                  <a:blip r:embed="rId6"/>
                  <a:stretch>
                    <a:fillRect l="-9375" t="-5172" r="-3750" b="-344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327748CB-5AD5-4ED7-B1E6-F452EC3BBCDD}"/>
                </a:ext>
              </a:extLst>
            </p:cNvPr>
            <p:cNvCxnSpPr>
              <a:cxnSpLocks/>
            </p:cNvCxnSpPr>
            <p:nvPr/>
          </p:nvCxnSpPr>
          <p:spPr>
            <a:xfrm>
              <a:off x="3105911" y="2243329"/>
              <a:ext cx="0" cy="248885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4695282-41C9-4366-B4DB-703CB1F6DD52}"/>
                </a:ext>
              </a:extLst>
            </p:cNvPr>
            <p:cNvSpPr txBox="1"/>
            <p:nvPr/>
          </p:nvSpPr>
          <p:spPr>
            <a:xfrm rot="19691552">
              <a:off x="1979152" y="2563785"/>
              <a:ext cx="14157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b="1" dirty="0">
                  <a:latin typeface="Times" pitchFamily="2" charset="0"/>
                </a:rPr>
                <a:t>Safe zoom</a:t>
              </a:r>
              <a:endParaRPr kumimoji="1" lang="zh-CN" altLang="en-US" sz="2200" b="1" dirty="0" err="1">
                <a:latin typeface="Times" pitchFamily="2" charset="0"/>
              </a:endParaRPr>
            </a:p>
          </p:txBody>
        </p:sp>
        <p:sp>
          <p:nvSpPr>
            <p:cNvPr id="32" name="右大括号 31">
              <a:extLst>
                <a:ext uri="{FF2B5EF4-FFF2-40B4-BE49-F238E27FC236}">
                  <a16:creationId xmlns:a16="http://schemas.microsoft.com/office/drawing/2014/main" id="{368A7187-9309-45F6-AE6C-55F2A9931BAB}"/>
                </a:ext>
              </a:extLst>
            </p:cNvPr>
            <p:cNvSpPr/>
            <p:nvPr/>
          </p:nvSpPr>
          <p:spPr>
            <a:xfrm rot="16200000">
              <a:off x="2314957" y="3921951"/>
              <a:ext cx="286509" cy="1295399"/>
            </a:xfrm>
            <a:prstGeom prst="rightBrace">
              <a:avLst>
                <a:gd name="adj1" fmla="val 38918"/>
                <a:gd name="adj2" fmla="val 50000"/>
              </a:avLst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9E1EF86E-9433-4CC5-98A0-563CD3D1047F}"/>
                    </a:ext>
                  </a:extLst>
                </p:cNvPr>
                <p:cNvSpPr txBox="1"/>
                <p:nvPr/>
              </p:nvSpPr>
              <p:spPr>
                <a:xfrm>
                  <a:off x="1898749" y="4074125"/>
                  <a:ext cx="1295400" cy="4449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9E1EF86E-9433-4CC5-98A0-563CD3D104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8749" y="4074125"/>
                  <a:ext cx="1295400" cy="44499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6E5A8A0-FEE6-4607-B0B2-ED7E49A6ED87}"/>
                    </a:ext>
                  </a:extLst>
                </p:cNvPr>
                <p:cNvSpPr txBox="1"/>
                <p:nvPr/>
              </p:nvSpPr>
              <p:spPr>
                <a:xfrm>
                  <a:off x="3034870" y="3267622"/>
                  <a:ext cx="3112012" cy="8065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sSup>
                          <m:sSup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200" dirty="0" err="1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6E5A8A0-FEE6-4607-B0B2-ED7E49A6ED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4870" y="3267622"/>
                  <a:ext cx="3112012" cy="806503"/>
                </a:xfrm>
                <a:prstGeom prst="rect">
                  <a:avLst/>
                </a:prstGeom>
                <a:blipFill>
                  <a:blip r:embed="rId8"/>
                  <a:stretch>
                    <a:fillRect b="-82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EF24F3ED-EBB9-4B8C-8965-62A1EBDADFA4}"/>
              </a:ext>
            </a:extLst>
          </p:cNvPr>
          <p:cNvGrpSpPr/>
          <p:nvPr/>
        </p:nvGrpSpPr>
        <p:grpSpPr>
          <a:xfrm>
            <a:off x="5404063" y="1257289"/>
            <a:ext cx="5949737" cy="4841389"/>
            <a:chOff x="5830844" y="426550"/>
            <a:chExt cx="5949737" cy="4841389"/>
          </a:xfrm>
        </p:grpSpPr>
        <p:sp>
          <p:nvSpPr>
            <p:cNvPr id="38" name="流程图: 决策 37">
              <a:extLst>
                <a:ext uri="{FF2B5EF4-FFF2-40B4-BE49-F238E27FC236}">
                  <a16:creationId xmlns:a16="http://schemas.microsoft.com/office/drawing/2014/main" id="{DCF4BB8A-CDAE-43B7-B2F3-8BB46242182B}"/>
                </a:ext>
              </a:extLst>
            </p:cNvPr>
            <p:cNvSpPr/>
            <p:nvPr/>
          </p:nvSpPr>
          <p:spPr>
            <a:xfrm>
              <a:off x="5830844" y="2772734"/>
              <a:ext cx="2631440" cy="1206917"/>
            </a:xfrm>
            <a:prstGeom prst="flowChartDecisi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If safe?</a:t>
              </a:r>
              <a:endParaRPr kumimoji="1" lang="zh-CN" altLang="en-US" sz="2800" b="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5BE955FA-F563-4A4F-AD11-6833895E0C96}"/>
                </a:ext>
              </a:extLst>
            </p:cNvPr>
            <p:cNvSpPr txBox="1"/>
            <p:nvPr/>
          </p:nvSpPr>
          <p:spPr>
            <a:xfrm>
              <a:off x="7268484" y="3979651"/>
              <a:ext cx="5940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Yes</a:t>
              </a:r>
              <a:endParaRPr kumimoji="1" lang="zh-CN" altLang="en-US" sz="2200" dirty="0" err="1">
                <a:latin typeface="Times" pitchFamily="2" charset="0"/>
              </a:endParaRPr>
            </a:p>
          </p:txBody>
        </p: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5C238F63-9073-4366-8062-CB87D032BCEA}"/>
                </a:ext>
              </a:extLst>
            </p:cNvPr>
            <p:cNvCxnSpPr>
              <a:cxnSpLocks/>
              <a:stCxn id="38" idx="3"/>
              <a:endCxn id="52" idx="1"/>
            </p:cNvCxnSpPr>
            <p:nvPr/>
          </p:nvCxnSpPr>
          <p:spPr>
            <a:xfrm>
              <a:off x="8462284" y="3376193"/>
              <a:ext cx="6868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E170FA57-D478-428D-BD52-A27E6A5A64E3}"/>
                    </a:ext>
                  </a:extLst>
                </p:cNvPr>
                <p:cNvSpPr/>
                <p:nvPr/>
              </p:nvSpPr>
              <p:spPr>
                <a:xfrm>
                  <a:off x="9149141" y="2976103"/>
                  <a:ext cx="2163998" cy="80018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E170FA57-D478-428D-BD52-A27E6A5A64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9141" y="2976103"/>
                  <a:ext cx="2163998" cy="80018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连接符: 肘形 55">
              <a:extLst>
                <a:ext uri="{FF2B5EF4-FFF2-40B4-BE49-F238E27FC236}">
                  <a16:creationId xmlns:a16="http://schemas.microsoft.com/office/drawing/2014/main" id="{7EABCCF9-3712-4586-B8E9-0C7EF3BDBFD1}"/>
                </a:ext>
              </a:extLst>
            </p:cNvPr>
            <p:cNvCxnSpPr>
              <a:stCxn id="52" idx="0"/>
            </p:cNvCxnSpPr>
            <p:nvPr/>
          </p:nvCxnSpPr>
          <p:spPr>
            <a:xfrm rot="16200000" flipV="1">
              <a:off x="8261588" y="1006551"/>
              <a:ext cx="854529" cy="308457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02CC6F4-3976-4B4D-A896-276B4D0CDD2A}"/>
                </a:ext>
              </a:extLst>
            </p:cNvPr>
            <p:cNvSpPr txBox="1"/>
            <p:nvPr/>
          </p:nvSpPr>
          <p:spPr>
            <a:xfrm>
              <a:off x="8424196" y="2943977"/>
              <a:ext cx="5293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No</a:t>
              </a:r>
              <a:endParaRPr kumimoji="1" lang="zh-CN" altLang="en-US" sz="2200" dirty="0" err="1">
                <a:latin typeface="Times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DC7645FB-6AB8-4BB6-9AC2-23B29247E4C7}"/>
                    </a:ext>
                  </a:extLst>
                </p:cNvPr>
                <p:cNvSpPr/>
                <p:nvPr/>
              </p:nvSpPr>
              <p:spPr>
                <a:xfrm>
                  <a:off x="6064565" y="4467759"/>
                  <a:ext cx="3084576" cy="80018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DC7645FB-6AB8-4BB6-9AC2-23B29247E4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4565" y="4467759"/>
                  <a:ext cx="3084576" cy="80018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流程图: 决策 61">
              <a:extLst>
                <a:ext uri="{FF2B5EF4-FFF2-40B4-BE49-F238E27FC236}">
                  <a16:creationId xmlns:a16="http://schemas.microsoft.com/office/drawing/2014/main" id="{A3ACE90E-F830-4F0C-8E54-08E9877F5DAC}"/>
                </a:ext>
              </a:extLst>
            </p:cNvPr>
            <p:cNvSpPr/>
            <p:nvPr/>
          </p:nvSpPr>
          <p:spPr>
            <a:xfrm>
              <a:off x="9149141" y="426550"/>
              <a:ext cx="2631440" cy="1206917"/>
            </a:xfrm>
            <a:prstGeom prst="flowChartDecisi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Conver.?</a:t>
              </a:r>
              <a:endParaRPr kumimoji="1" lang="zh-CN" altLang="en-US" sz="2800" b="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4" name="连接符: 肘形 63">
              <a:extLst>
                <a:ext uri="{FF2B5EF4-FFF2-40B4-BE49-F238E27FC236}">
                  <a16:creationId xmlns:a16="http://schemas.microsoft.com/office/drawing/2014/main" id="{B57A84B5-DB59-46FA-883F-8B8E6AAD43E1}"/>
                </a:ext>
              </a:extLst>
            </p:cNvPr>
            <p:cNvCxnSpPr>
              <a:cxnSpLocks/>
              <a:stCxn id="62" idx="1"/>
              <a:endCxn id="38" idx="0"/>
            </p:cNvCxnSpPr>
            <p:nvPr/>
          </p:nvCxnSpPr>
          <p:spPr>
            <a:xfrm rot="10800000" flipV="1">
              <a:off x="7146565" y="1030008"/>
              <a:ext cx="2002577" cy="1742725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AFC8A830-DB85-4CDD-8C55-20D28675B81E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7146564" y="3979651"/>
              <a:ext cx="1" cy="4881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连接符: 肘形 71">
              <a:extLst>
                <a:ext uri="{FF2B5EF4-FFF2-40B4-BE49-F238E27FC236}">
                  <a16:creationId xmlns:a16="http://schemas.microsoft.com/office/drawing/2014/main" id="{1E68BEAC-73AD-4029-9D3B-D0DBE9AB1FC1}"/>
                </a:ext>
              </a:extLst>
            </p:cNvPr>
            <p:cNvCxnSpPr>
              <a:cxnSpLocks/>
              <a:stCxn id="58" idx="2"/>
              <a:endCxn id="62" idx="3"/>
            </p:cNvCxnSpPr>
            <p:nvPr/>
          </p:nvCxnSpPr>
          <p:spPr>
            <a:xfrm rot="5400000" flipH="1" flipV="1">
              <a:off x="7574752" y="1062110"/>
              <a:ext cx="4237930" cy="4173728"/>
            </a:xfrm>
            <a:prstGeom prst="bentConnector4">
              <a:avLst>
                <a:gd name="adj1" fmla="val -5394"/>
                <a:gd name="adj2" fmla="val 10547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6FFAE88-B939-4033-9E98-CC187A719CC1}"/>
                </a:ext>
              </a:extLst>
            </p:cNvPr>
            <p:cNvSpPr txBox="1"/>
            <p:nvPr/>
          </p:nvSpPr>
          <p:spPr>
            <a:xfrm>
              <a:off x="8566432" y="570511"/>
              <a:ext cx="5293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No</a:t>
              </a:r>
              <a:endParaRPr kumimoji="1" lang="zh-CN" altLang="en-US" sz="2200" dirty="0" err="1">
                <a:latin typeface="Times" pitchFamily="2" charset="0"/>
              </a:endParaRPr>
            </a:p>
          </p:txBody>
        </p: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94A78816-819B-450E-92F4-028CE8D58B19}"/>
              </a:ext>
            </a:extLst>
          </p:cNvPr>
          <p:cNvSpPr txBox="1"/>
          <p:nvPr/>
        </p:nvSpPr>
        <p:spPr>
          <a:xfrm>
            <a:off x="10038080" y="741372"/>
            <a:ext cx="5940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Yes</a:t>
            </a:r>
            <a:endParaRPr kumimoji="1" lang="zh-CN" altLang="en-US" sz="2200" dirty="0" err="1">
              <a:latin typeface="Times" pitchFamily="2" charset="0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2D0548AC-F504-4FE9-ABAE-D5521007D25D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10038080" y="698857"/>
            <a:ext cx="0" cy="5584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FDE1A9EA-B8F9-43E4-AF79-B7BAAA043500}"/>
                  </a:ext>
                </a:extLst>
              </p:cNvPr>
              <p:cNvSpPr txBox="1"/>
              <p:nvPr/>
            </p:nvSpPr>
            <p:spPr>
              <a:xfrm>
                <a:off x="9339245" y="270091"/>
                <a:ext cx="1547113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𝑜𝑝𝑡</m:t>
                          </m:r>
                        </m:sup>
                      </m:sSup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FDE1A9EA-B8F9-43E4-AF79-B7BAAA043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245" y="270091"/>
                <a:ext cx="154711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231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93F6F7BD-D4DA-4CC8-8BDD-50EE5C49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Overall Alg.</a:t>
            </a: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4734760-782F-42FA-B8D0-B915DD428C04}"/>
              </a:ext>
            </a:extLst>
          </p:cNvPr>
          <p:cNvGrpSpPr/>
          <p:nvPr/>
        </p:nvGrpSpPr>
        <p:grpSpPr>
          <a:xfrm>
            <a:off x="919264" y="2902468"/>
            <a:ext cx="10048672" cy="2253575"/>
            <a:chOff x="838200" y="2626468"/>
            <a:chExt cx="10048672" cy="225357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B29A5EB-8673-44CB-974E-6EA9CD6804DA}"/>
                </a:ext>
              </a:extLst>
            </p:cNvPr>
            <p:cNvSpPr/>
            <p:nvPr/>
          </p:nvSpPr>
          <p:spPr>
            <a:xfrm>
              <a:off x="838200" y="2629711"/>
              <a:ext cx="3696510" cy="2250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7E66A73-9FBC-4E70-BCF5-492FA0BC97A9}"/>
                </a:ext>
              </a:extLst>
            </p:cNvPr>
            <p:cNvSpPr/>
            <p:nvPr/>
          </p:nvSpPr>
          <p:spPr>
            <a:xfrm>
              <a:off x="7190362" y="2629711"/>
              <a:ext cx="3696510" cy="2250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A693BA3-8025-482F-96BE-099BAA22B33D}"/>
                </a:ext>
              </a:extLst>
            </p:cNvPr>
            <p:cNvSpPr txBox="1"/>
            <p:nvPr/>
          </p:nvSpPr>
          <p:spPr>
            <a:xfrm>
              <a:off x="852119" y="2629711"/>
              <a:ext cx="14863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E-step-VBI</a:t>
              </a:r>
              <a:endParaRPr kumimoji="1" lang="zh-CN" altLang="en-US" sz="2200" dirty="0">
                <a:latin typeface="Times" pitchFamily="2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DE3B868-EED7-4236-A8A0-F86DA5C7C7AB}"/>
                </a:ext>
              </a:extLst>
            </p:cNvPr>
            <p:cNvSpPr txBox="1"/>
            <p:nvPr/>
          </p:nvSpPr>
          <p:spPr>
            <a:xfrm>
              <a:off x="7190362" y="2626468"/>
              <a:ext cx="157767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200" dirty="0">
                  <a:latin typeface="Times" pitchFamily="2" charset="0"/>
                </a:rPr>
                <a:t>M-step-MM</a:t>
              </a:r>
              <a:endParaRPr kumimoji="1" lang="zh-CN" altLang="en-US" sz="2200" dirty="0">
                <a:latin typeface="Times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02ECF6B5-5D34-4B6F-9B01-650F9EC9C021}"/>
                  </a:ext>
                </a:extLst>
              </p:cNvPr>
              <p:cNvSpPr/>
              <p:nvPr/>
            </p:nvSpPr>
            <p:spPr>
              <a:xfrm>
                <a:off x="3805136" y="5687104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02ECF6B5-5D34-4B6F-9B01-650F9EC9C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136" y="5687104"/>
                <a:ext cx="914400" cy="49276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42FDBF1F-A5A5-42A6-880A-0AE2705350DC}"/>
                  </a:ext>
                </a:extLst>
              </p:cNvPr>
              <p:cNvSpPr/>
              <p:nvPr/>
            </p:nvSpPr>
            <p:spPr>
              <a:xfrm>
                <a:off x="5607934" y="6179864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42FDBF1F-A5A5-42A6-880A-0AE270535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934" y="6179864"/>
                <a:ext cx="914400" cy="492760"/>
              </a:xfrm>
              <a:prstGeom prst="roundRect">
                <a:avLst/>
              </a:prstGeom>
              <a:blipFill>
                <a:blip r:embed="rId3"/>
                <a:stretch>
                  <a:fillRect b="-344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D20FCD29-9DD1-4C18-BBB7-41749FB28434}"/>
                  </a:ext>
                </a:extLst>
              </p:cNvPr>
              <p:cNvSpPr/>
              <p:nvPr/>
            </p:nvSpPr>
            <p:spPr>
              <a:xfrm>
                <a:off x="5607934" y="5194345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D20FCD29-9DD1-4C18-BBB7-41749FB28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934" y="5194345"/>
                <a:ext cx="914400" cy="49276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1A8B3E01-3322-443C-8B2C-5DADB7F82143}"/>
              </a:ext>
            </a:extLst>
          </p:cNvPr>
          <p:cNvCxnSpPr>
            <a:cxnSpLocks/>
            <a:stCxn id="15" idx="1"/>
            <a:endCxn id="13" idx="3"/>
          </p:cNvCxnSpPr>
          <p:nvPr/>
        </p:nvCxnSpPr>
        <p:spPr>
          <a:xfrm rot="10800000">
            <a:off x="4719536" y="5933484"/>
            <a:ext cx="888398" cy="49276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A5343BDC-9206-4D4E-9720-D366CBAF6354}"/>
              </a:ext>
            </a:extLst>
          </p:cNvPr>
          <p:cNvCxnSpPr>
            <a:cxnSpLocks/>
            <a:stCxn id="16" idx="1"/>
            <a:endCxn id="13" idx="3"/>
          </p:cNvCxnSpPr>
          <p:nvPr/>
        </p:nvCxnSpPr>
        <p:spPr>
          <a:xfrm rot="10800000" flipV="1">
            <a:off x="4719536" y="5440724"/>
            <a:ext cx="888398" cy="49275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B0241E92-0626-4B74-BCA0-DAC3B8FD93B5}"/>
              </a:ext>
            </a:extLst>
          </p:cNvPr>
          <p:cNvCxnSpPr>
            <a:stCxn id="13" idx="1"/>
            <a:endCxn id="8" idx="2"/>
          </p:cNvCxnSpPr>
          <p:nvPr/>
        </p:nvCxnSpPr>
        <p:spPr>
          <a:xfrm rot="10800000">
            <a:off x="2767520" y="5156044"/>
            <a:ext cx="1037617" cy="7774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40974120-CCED-49A6-AB77-3C2F1CD054E5}"/>
                  </a:ext>
                </a:extLst>
              </p:cNvPr>
              <p:cNvSpPr/>
              <p:nvPr/>
            </p:nvSpPr>
            <p:spPr>
              <a:xfrm>
                <a:off x="5638800" y="2183447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40974120-CCED-49A6-AB77-3C2F1CD05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183447"/>
                <a:ext cx="914400" cy="492760"/>
              </a:xfrm>
              <a:prstGeom prst="roundRect">
                <a:avLst/>
              </a:prstGeom>
              <a:blipFill>
                <a:blip r:embed="rId5"/>
                <a:stretch>
                  <a:fillRect b="-114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4F926571-785A-4B9F-A9F4-C258902B5B69}"/>
                  </a:ext>
                </a:extLst>
              </p:cNvPr>
              <p:cNvSpPr/>
              <p:nvPr/>
            </p:nvSpPr>
            <p:spPr>
              <a:xfrm>
                <a:off x="5638800" y="1332865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zh-CN" alt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4F926571-785A-4B9F-A9F4-C258902B5B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332865"/>
                <a:ext cx="914400" cy="49276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3E04402C-C2F1-4923-8290-2D82CFAAD8ED}"/>
              </a:ext>
            </a:extLst>
          </p:cNvPr>
          <p:cNvCxnSpPr>
            <a:cxnSpLocks/>
            <a:stCxn id="8" idx="0"/>
            <a:endCxn id="42" idx="1"/>
          </p:cNvCxnSpPr>
          <p:nvPr/>
        </p:nvCxnSpPr>
        <p:spPr>
          <a:xfrm rot="5400000" flipH="1" flipV="1">
            <a:off x="2782202" y="1996998"/>
            <a:ext cx="894030" cy="92339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372BC54-4785-4A54-BF3A-17E24AD10100}"/>
              </a:ext>
            </a:extLst>
          </p:cNvPr>
          <p:cNvSpPr/>
          <p:nvPr/>
        </p:nvSpPr>
        <p:spPr>
          <a:xfrm>
            <a:off x="3690916" y="1765301"/>
            <a:ext cx="1528783" cy="4927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ambria Math" panose="02040503050406030204" pitchFamily="18" charset="0"/>
              </a:rPr>
              <a:t>P</a:t>
            </a:r>
            <a:r>
              <a:rPr kumimoji="1" lang="en-US" altLang="zh-CN" sz="2400" b="0" dirty="0">
                <a:solidFill>
                  <a:schemeClr val="tx1"/>
                </a:solidFill>
                <a:latin typeface="Cambria Math" panose="02040503050406030204" pitchFamily="18" charset="0"/>
              </a:rPr>
              <a:t>osterior</a:t>
            </a:r>
            <a:endParaRPr kumimoji="1" lang="zh-CN" altLang="en-US" sz="2400" b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4A7378D4-5D32-4CEC-86F3-A9C7BA218E55}"/>
              </a:ext>
            </a:extLst>
          </p:cNvPr>
          <p:cNvCxnSpPr>
            <a:stCxn id="42" idx="3"/>
            <a:endCxn id="39" idx="1"/>
          </p:cNvCxnSpPr>
          <p:nvPr/>
        </p:nvCxnSpPr>
        <p:spPr>
          <a:xfrm flipV="1">
            <a:off x="5219699" y="1579245"/>
            <a:ext cx="419101" cy="432436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4251A318-8B4D-45D3-A87E-4444DDA876D8}"/>
              </a:ext>
            </a:extLst>
          </p:cNvPr>
          <p:cNvCxnSpPr>
            <a:stCxn id="38" idx="1"/>
            <a:endCxn id="42" idx="3"/>
          </p:cNvCxnSpPr>
          <p:nvPr/>
        </p:nvCxnSpPr>
        <p:spPr>
          <a:xfrm rot="10800000">
            <a:off x="5219700" y="2011681"/>
            <a:ext cx="419101" cy="418146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72066FAC-60FF-4D6F-9BDD-D1D1CC02F52F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>
            <a:off x="6553200" y="1579245"/>
            <a:ext cx="718226" cy="407117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8B519406-9C25-41D2-B032-EB269D7EB8B3}"/>
              </a:ext>
            </a:extLst>
          </p:cNvPr>
          <p:cNvCxnSpPr>
            <a:cxnSpLocks/>
            <a:stCxn id="38" idx="3"/>
            <a:endCxn id="43" idx="1"/>
          </p:cNvCxnSpPr>
          <p:nvPr/>
        </p:nvCxnSpPr>
        <p:spPr>
          <a:xfrm flipV="1">
            <a:off x="6553200" y="1986362"/>
            <a:ext cx="718226" cy="443465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B3236C2C-C834-429D-A661-C2881911E021}"/>
              </a:ext>
            </a:extLst>
          </p:cNvPr>
          <p:cNvCxnSpPr>
            <a:cxnSpLocks/>
            <a:stCxn id="43" idx="3"/>
            <a:endCxn id="9" idx="0"/>
          </p:cNvCxnSpPr>
          <p:nvPr/>
        </p:nvCxnSpPr>
        <p:spPr>
          <a:xfrm>
            <a:off x="8800209" y="1986362"/>
            <a:ext cx="319472" cy="91934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9AA739F3-97E8-4E00-8C1C-AD086AB37C0A}"/>
              </a:ext>
            </a:extLst>
          </p:cNvPr>
          <p:cNvCxnSpPr>
            <a:stCxn id="9" idx="2"/>
          </p:cNvCxnSpPr>
          <p:nvPr/>
        </p:nvCxnSpPr>
        <p:spPr>
          <a:xfrm rot="5400000">
            <a:off x="7892381" y="4706185"/>
            <a:ext cx="777443" cy="1677159"/>
          </a:xfrm>
          <a:prstGeom prst="bentConnector2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7339D178-6BEF-4D3B-AD1B-E261FBD4F4D2}"/>
              </a:ext>
            </a:extLst>
          </p:cNvPr>
          <p:cNvCxnSpPr>
            <a:endCxn id="16" idx="3"/>
          </p:cNvCxnSpPr>
          <p:nvPr/>
        </p:nvCxnSpPr>
        <p:spPr>
          <a:xfrm rot="10800000">
            <a:off x="6522335" y="5440726"/>
            <a:ext cx="920189" cy="49275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16EFC424-1E9D-46EE-9D28-C75E50D56E86}"/>
              </a:ext>
            </a:extLst>
          </p:cNvPr>
          <p:cNvCxnSpPr>
            <a:endCxn id="15" idx="3"/>
          </p:cNvCxnSpPr>
          <p:nvPr/>
        </p:nvCxnSpPr>
        <p:spPr>
          <a:xfrm rot="10800000" flipV="1">
            <a:off x="6522334" y="5933486"/>
            <a:ext cx="920190" cy="49275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: 圆角 14">
                <a:extLst>
                  <a:ext uri="{FF2B5EF4-FFF2-40B4-BE49-F238E27FC236}">
                    <a16:creationId xmlns:a16="http://schemas.microsoft.com/office/drawing/2014/main" id="{BD412459-29B4-344E-9F1B-51CE8455676A}"/>
                  </a:ext>
                </a:extLst>
              </p:cNvPr>
              <p:cNvSpPr/>
              <p:nvPr/>
            </p:nvSpPr>
            <p:spPr>
              <a:xfrm>
                <a:off x="9309453" y="3429861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矩形: 圆角 14">
                <a:extLst>
                  <a:ext uri="{FF2B5EF4-FFF2-40B4-BE49-F238E27FC236}">
                    <a16:creationId xmlns:a16="http://schemas.microsoft.com/office/drawing/2014/main" id="{BD412459-29B4-344E-9F1B-51CE84556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53" y="3429861"/>
                <a:ext cx="914400" cy="49276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: 圆角 15">
                <a:extLst>
                  <a:ext uri="{FF2B5EF4-FFF2-40B4-BE49-F238E27FC236}">
                    <a16:creationId xmlns:a16="http://schemas.microsoft.com/office/drawing/2014/main" id="{7A586645-79ED-EB46-9467-13CC8DAD832E}"/>
                  </a:ext>
                </a:extLst>
              </p:cNvPr>
              <p:cNvSpPr/>
              <p:nvPr/>
            </p:nvSpPr>
            <p:spPr>
              <a:xfrm>
                <a:off x="9309453" y="4298703"/>
                <a:ext cx="914400" cy="492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: 圆角 15">
                <a:extLst>
                  <a:ext uri="{FF2B5EF4-FFF2-40B4-BE49-F238E27FC236}">
                    <a16:creationId xmlns:a16="http://schemas.microsoft.com/office/drawing/2014/main" id="{7A586645-79ED-EB46-9467-13CC8DAD8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53" y="4298703"/>
                <a:ext cx="914400" cy="49276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7AD1A34-9D6C-8A4C-849B-D7F0269C7BB0}"/>
              </a:ext>
            </a:extLst>
          </p:cNvPr>
          <p:cNvSpPr txBox="1"/>
          <p:nvPr/>
        </p:nvSpPr>
        <p:spPr>
          <a:xfrm>
            <a:off x="8608114" y="3460797"/>
            <a:ext cx="6399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first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1EC0EA8-8A60-3B43-9F91-6E2AF05DBE26}"/>
              </a:ext>
            </a:extLst>
          </p:cNvPr>
          <p:cNvSpPr txBox="1"/>
          <p:nvPr/>
        </p:nvSpPr>
        <p:spPr>
          <a:xfrm>
            <a:off x="8281102" y="4317907"/>
            <a:ext cx="9669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second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343EF4-2490-2045-99E5-EDA2D8D7381B}"/>
              </a:ext>
            </a:extLst>
          </p:cNvPr>
          <p:cNvSpPr/>
          <p:nvPr/>
        </p:nvSpPr>
        <p:spPr>
          <a:xfrm>
            <a:off x="1149684" y="3687148"/>
            <a:ext cx="1308789" cy="1061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Part</a:t>
            </a:r>
            <a:r>
              <a: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</a:p>
          <a:p>
            <a:pPr algn="ctr"/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VBI</a:t>
            </a:r>
            <a:endParaRPr kumimoji="1" lang="zh-CN" altLang="en-US" b="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57FED0C-5AE4-3149-BD79-F9EA3BFDC7F5}"/>
              </a:ext>
            </a:extLst>
          </p:cNvPr>
          <p:cNvSpPr/>
          <p:nvPr/>
        </p:nvSpPr>
        <p:spPr>
          <a:xfrm>
            <a:off x="3110489" y="3687148"/>
            <a:ext cx="1308789" cy="1061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Part</a:t>
            </a:r>
            <a:r>
              <a:rPr kumimoji="1" lang="zh-CN" altLang="en-US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B</a:t>
            </a:r>
          </a:p>
          <a:p>
            <a:pPr algn="ctr"/>
            <a:r>
              <a:rPr kumimoji="1" lang="en-US" altLang="zh-CN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Factor-graph</a:t>
            </a:r>
            <a:endParaRPr kumimoji="1" lang="zh-CN" altLang="en-US" b="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8CD0034D-5EA2-DB4C-9A46-899A1C9175E3}"/>
              </a:ext>
            </a:extLst>
          </p:cNvPr>
          <p:cNvCxnSpPr/>
          <p:nvPr/>
        </p:nvCxnSpPr>
        <p:spPr>
          <a:xfrm>
            <a:off x="2458473" y="3891684"/>
            <a:ext cx="652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7F2C60F9-9362-F242-A958-71436BDEC959}"/>
              </a:ext>
            </a:extLst>
          </p:cNvPr>
          <p:cNvCxnSpPr>
            <a:cxnSpLocks/>
          </p:cNvCxnSpPr>
          <p:nvPr/>
        </p:nvCxnSpPr>
        <p:spPr>
          <a:xfrm flipH="1">
            <a:off x="2458473" y="4533350"/>
            <a:ext cx="652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C364B04D-397D-8C4D-A427-85AF61C4F159}"/>
              </a:ext>
            </a:extLst>
          </p:cNvPr>
          <p:cNvSpPr/>
          <p:nvPr/>
        </p:nvSpPr>
        <p:spPr>
          <a:xfrm>
            <a:off x="4830594" y="5030436"/>
            <a:ext cx="2469079" cy="176289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i="1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3980F6B-7191-C94E-94FB-DFC9F848DFCE}"/>
              </a:ext>
            </a:extLst>
          </p:cNvPr>
          <p:cNvSpPr txBox="1"/>
          <p:nvPr/>
        </p:nvSpPr>
        <p:spPr>
          <a:xfrm>
            <a:off x="5107223" y="4554553"/>
            <a:ext cx="19094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solidFill>
                  <a:srgbClr val="FF0000"/>
                </a:solidFill>
                <a:latin typeface="Times" pitchFamily="2" charset="0"/>
              </a:rPr>
              <a:t>Initial</a:t>
            </a:r>
            <a:r>
              <a:rPr kumimoji="1" lang="zh-CN" altLang="en-US" sz="2200" dirty="0">
                <a:solidFill>
                  <a:srgbClr val="FF0000"/>
                </a:solidFill>
                <a:latin typeface="Times" pitchFamily="2" charset="0"/>
              </a:rPr>
              <a:t> </a:t>
            </a:r>
            <a:r>
              <a:rPr kumimoji="1" lang="en-US" altLang="zh-CN" sz="2200" dirty="0">
                <a:solidFill>
                  <a:srgbClr val="FF0000"/>
                </a:solidFill>
                <a:latin typeface="Times" pitchFamily="2" charset="0"/>
              </a:rPr>
              <a:t>position</a:t>
            </a:r>
            <a:endParaRPr kumimoji="1" lang="zh-CN" altLang="en-US" sz="2200" dirty="0">
              <a:solidFill>
                <a:srgbClr val="FF0000"/>
              </a:solidFill>
              <a:latin typeface="Times" pitchFamily="2" charset="0"/>
            </a:endParaRPr>
          </a:p>
        </p:txBody>
      </p:sp>
      <p:cxnSp>
        <p:nvCxnSpPr>
          <p:cNvPr id="23" name="肘形连接符 22">
            <a:extLst>
              <a:ext uri="{FF2B5EF4-FFF2-40B4-BE49-F238E27FC236}">
                <a16:creationId xmlns:a16="http://schemas.microsoft.com/office/drawing/2014/main" id="{95C549BD-D96F-B543-A020-EBB143918A2B}"/>
              </a:ext>
            </a:extLst>
          </p:cNvPr>
          <p:cNvCxnSpPr>
            <a:stCxn id="19" idx="3"/>
          </p:cNvCxnSpPr>
          <p:nvPr/>
        </p:nvCxnSpPr>
        <p:spPr>
          <a:xfrm rot="5400000" flipH="1">
            <a:off x="914655" y="2257637"/>
            <a:ext cx="3632696" cy="4922359"/>
          </a:xfrm>
          <a:prstGeom prst="bentConnector4">
            <a:avLst>
              <a:gd name="adj1" fmla="val 722"/>
              <a:gd name="adj2" fmla="val 99958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9FFDA181-C119-314B-AF65-1B22D5FDC591}"/>
              </a:ext>
            </a:extLst>
          </p:cNvPr>
          <p:cNvSpPr txBox="1"/>
          <p:nvPr/>
        </p:nvSpPr>
        <p:spPr>
          <a:xfrm>
            <a:off x="390290" y="6045095"/>
            <a:ext cx="2010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200" dirty="0">
                <a:solidFill>
                  <a:srgbClr val="FF0000"/>
                </a:solidFill>
                <a:latin typeface="Times" pitchFamily="2" charset="0"/>
              </a:rPr>
              <a:t>First calculation</a:t>
            </a:r>
            <a:endParaRPr kumimoji="1" lang="zh-CN" altLang="en-US" sz="2200" dirty="0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6B624AC0-A512-4519-B777-0A16A9DC7DFF}"/>
              </a:ext>
            </a:extLst>
          </p:cNvPr>
          <p:cNvSpPr/>
          <p:nvPr/>
        </p:nvSpPr>
        <p:spPr>
          <a:xfrm>
            <a:off x="7271426" y="1739982"/>
            <a:ext cx="1528783" cy="4927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ambria Math" panose="02040503050406030204" pitchFamily="18" charset="0"/>
              </a:rPr>
              <a:t>Filter</a:t>
            </a:r>
            <a:endParaRPr kumimoji="1" lang="zh-CN" altLang="en-US" sz="2400" b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872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93F6F7BD-D4DA-4CC8-8BDD-50EE5C49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36" y="-1532166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Overall Alg.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 专利</a:t>
            </a:r>
          </a:p>
        </p:txBody>
      </p:sp>
      <p:sp>
        <p:nvSpPr>
          <p:cNvPr id="4" name="可选流程 3">
            <a:extLst>
              <a:ext uri="{FF2B5EF4-FFF2-40B4-BE49-F238E27FC236}">
                <a16:creationId xmlns:a16="http://schemas.microsoft.com/office/drawing/2014/main" id="{8FF39511-71BD-4749-AEC0-E8DA71DD9EDA}"/>
              </a:ext>
            </a:extLst>
          </p:cNvPr>
          <p:cNvSpPr/>
          <p:nvPr/>
        </p:nvSpPr>
        <p:spPr>
          <a:xfrm>
            <a:off x="1828800" y="446048"/>
            <a:ext cx="1494263" cy="646771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开始</a:t>
            </a:r>
          </a:p>
        </p:txBody>
      </p:sp>
      <p:sp>
        <p:nvSpPr>
          <p:cNvPr id="6" name="流程 5">
            <a:extLst>
              <a:ext uri="{FF2B5EF4-FFF2-40B4-BE49-F238E27FC236}">
                <a16:creationId xmlns:a16="http://schemas.microsoft.com/office/drawing/2014/main" id="{09D96D68-7CFF-B943-B64B-FFF9DE942672}"/>
              </a:ext>
            </a:extLst>
          </p:cNvPr>
          <p:cNvSpPr/>
          <p:nvPr/>
        </p:nvSpPr>
        <p:spPr>
          <a:xfrm>
            <a:off x="1070517" y="1895707"/>
            <a:ext cx="3010829" cy="1137425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随机生成</a:t>
            </a:r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信道矩阵、</a:t>
            </a:r>
            <a:r>
              <a:rPr kumimoji="1" lang="en-US" altLang="zh-CN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kumimoji="1" lang="zh-CN" altLang="en-US" b="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8621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99AD8D7-FC31-4A95-A214-FE7C9925FB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0600" y="4122427"/>
                <a:ext cx="10515600" cy="217566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𝑣𝑎𝑟𝑝h𝑖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𝑎𝑓𝑡𝑒𝑟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99AD8D7-FC31-4A95-A214-FE7C9925FB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0600" y="4122427"/>
                <a:ext cx="10515600" cy="2175669"/>
              </a:xfrm>
              <a:blipFill>
                <a:blip r:embed="rId2"/>
                <a:stretch>
                  <a:fillRect t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>
            <a:extLst>
              <a:ext uri="{FF2B5EF4-FFF2-40B4-BE49-F238E27FC236}">
                <a16:creationId xmlns:a16="http://schemas.microsoft.com/office/drawing/2014/main" id="{A5495750-759E-4F88-A6A0-121D7E016BDB}"/>
              </a:ext>
            </a:extLst>
          </p:cNvPr>
          <p:cNvSpPr txBox="1">
            <a:spLocks/>
          </p:cNvSpPr>
          <p:nvPr/>
        </p:nvSpPr>
        <p:spPr>
          <a:xfrm>
            <a:off x="188844" y="1007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" panose="02020603050405020304" pitchFamily="18" charset="0"/>
                <a:cs typeface="Times" panose="02020603050405020304" pitchFamily="18" charset="0"/>
              </a:rPr>
              <a:t>Variables need to be saved</a:t>
            </a:r>
            <a:endParaRPr lang="zh-CN" altLang="en-US" sz="3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D6D30FA-74A8-460C-BAD4-B918139E2AD6}"/>
              </a:ext>
            </a:extLst>
          </p:cNvPr>
          <p:cNvSpPr txBox="1">
            <a:spLocks/>
          </p:cNvSpPr>
          <p:nvPr/>
        </p:nvSpPr>
        <p:spPr>
          <a:xfrm>
            <a:off x="188844" y="31023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" panose="02020603050405020304" pitchFamily="18" charset="0"/>
                <a:cs typeface="Times" panose="02020603050405020304" pitchFamily="18" charset="0"/>
              </a:rPr>
              <a:t>Plots’ data needs to be saved</a:t>
            </a:r>
            <a:endParaRPr lang="zh-CN" altLang="en-US" sz="3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D7A8F3BE-2AAA-4DD6-8C6A-8263E13E40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0" y="1108730"/>
                <a:ext cx="10515600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latin typeface="Times" panose="02020603050405020304" pitchFamily="18" charset="0"/>
                    <a:cs typeface="Times" panose="02020603050405020304" pitchFamily="18" charset="0"/>
                  </a:rPr>
                  <a:t>contains information about path loss of each activated path: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,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D7A8F3BE-2AAA-4DD6-8C6A-8263E13E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108730"/>
                <a:ext cx="10515600" cy="21756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620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1E2A3-0787-3949-A78D-46A300B8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Simulation Draft</a:t>
            </a:r>
            <a:endParaRPr kumimoji="1"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17838E-2267-4834-8838-087980D04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444" y="1571592"/>
            <a:ext cx="4495786" cy="424316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F4D7B34-348C-45ED-8DD5-8F1A94A542D3}"/>
              </a:ext>
            </a:extLst>
          </p:cNvPr>
          <p:cNvSpPr/>
          <p:nvPr/>
        </p:nvSpPr>
        <p:spPr>
          <a:xfrm>
            <a:off x="1384069" y="1571592"/>
            <a:ext cx="4634346" cy="2154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708F72-442E-49D3-8D80-2CFA824E2CC2}"/>
              </a:ext>
            </a:extLst>
          </p:cNvPr>
          <p:cNvSpPr/>
          <p:nvPr/>
        </p:nvSpPr>
        <p:spPr>
          <a:xfrm>
            <a:off x="1384069" y="3855110"/>
            <a:ext cx="4634346" cy="2154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FF9CDA-2E31-417D-90D2-B1127719A512}"/>
              </a:ext>
            </a:extLst>
          </p:cNvPr>
          <p:cNvSpPr txBox="1"/>
          <p:nvPr/>
        </p:nvSpPr>
        <p:spPr>
          <a:xfrm>
            <a:off x="6152229" y="1475244"/>
            <a:ext cx="31760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RIS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2A7BD4-CA1C-4CB3-9996-25EC3DBCECD7}"/>
              </a:ext>
            </a:extLst>
          </p:cNvPr>
          <p:cNvSpPr txBox="1"/>
          <p:nvPr/>
        </p:nvSpPr>
        <p:spPr>
          <a:xfrm>
            <a:off x="6152230" y="3855110"/>
            <a:ext cx="31760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SA-RIS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446F71-471B-4293-A475-7B6456152752}"/>
              </a:ext>
            </a:extLst>
          </p:cNvPr>
          <p:cNvSpPr txBox="1"/>
          <p:nvPr/>
        </p:nvSpPr>
        <p:spPr>
          <a:xfrm>
            <a:off x="1776404" y="6138628"/>
            <a:ext cx="961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M=16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91413F-E638-4695-B8E6-4DA3389934D3}"/>
              </a:ext>
            </a:extLst>
          </p:cNvPr>
          <p:cNvSpPr txBox="1"/>
          <p:nvPr/>
        </p:nvSpPr>
        <p:spPr>
          <a:xfrm>
            <a:off x="3423371" y="6138628"/>
            <a:ext cx="961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M=32</a:t>
            </a:r>
            <a:endParaRPr kumimoji="1" lang="zh-CN" altLang="en-US" sz="2200" dirty="0">
              <a:latin typeface="Times" pitchFamily="2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3001437-2269-47E3-B99A-AFD608C4399B}"/>
              </a:ext>
            </a:extLst>
          </p:cNvPr>
          <p:cNvSpPr txBox="1"/>
          <p:nvPr/>
        </p:nvSpPr>
        <p:spPr>
          <a:xfrm>
            <a:off x="4825776" y="6138628"/>
            <a:ext cx="961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M=64</a:t>
            </a:r>
            <a:endParaRPr kumimoji="1" lang="zh-CN" altLang="en-US" sz="2200" dirty="0">
              <a:latin typeface="Times" pitchFamily="2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9313EE0-7BE9-418C-B378-CC40AC58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137" y="1308724"/>
            <a:ext cx="4394426" cy="267983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966D5CE-147F-4031-BC2A-D09981BEBB11}"/>
              </a:ext>
            </a:extLst>
          </p:cNvPr>
          <p:cNvSpPr/>
          <p:nvPr/>
        </p:nvSpPr>
        <p:spPr>
          <a:xfrm>
            <a:off x="7446523" y="1521787"/>
            <a:ext cx="4286864" cy="25487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0340F71-9478-4DD2-9304-9EF045614EF8}"/>
              </a:ext>
            </a:extLst>
          </p:cNvPr>
          <p:cNvSpPr txBox="1"/>
          <p:nvPr/>
        </p:nvSpPr>
        <p:spPr>
          <a:xfrm>
            <a:off x="8557306" y="1067628"/>
            <a:ext cx="31760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latin typeface="Times" pitchFamily="2" charset="0"/>
              </a:rPr>
              <a:t>Converge Plot</a:t>
            </a:r>
            <a:endParaRPr kumimoji="1" lang="zh-CN" altLang="en-US" sz="2200" dirty="0">
              <a:latin typeface="Times" pitchFamily="2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B18E201-4F81-4EC7-BBE2-44B77723B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924" y="4533193"/>
            <a:ext cx="2332958" cy="176599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3B8B306-24F7-4F68-AAD2-CD7A6C58C396}"/>
              </a:ext>
            </a:extLst>
          </p:cNvPr>
          <p:cNvSpPr/>
          <p:nvPr/>
        </p:nvSpPr>
        <p:spPr>
          <a:xfrm>
            <a:off x="7129636" y="4631346"/>
            <a:ext cx="4286864" cy="18190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95E3BB5-853F-429E-BD8C-4A70A829DF9F}"/>
                  </a:ext>
                </a:extLst>
              </p:cNvPr>
              <p:cNvSpPr txBox="1"/>
              <p:nvPr/>
            </p:nvSpPr>
            <p:spPr>
              <a:xfrm>
                <a:off x="8195363" y="4210354"/>
                <a:ext cx="317608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kumimoji="1" lang="zh-CN" altLang="en-US" sz="2200" dirty="0">
                    <a:latin typeface="Times" pitchFamily="2" charset="0"/>
                  </a:rPr>
                  <a:t> </a:t>
                </a:r>
                <a:r>
                  <a:rPr kumimoji="1" lang="en-US" altLang="zh-CN" sz="2200" dirty="0">
                    <a:latin typeface="Times" pitchFamily="2" charset="0"/>
                  </a:rPr>
                  <a:t>MM Illustration</a:t>
                </a:r>
                <a:endParaRPr kumimoji="1" lang="zh-CN" altLang="en-US" sz="2200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95E3BB5-853F-429E-BD8C-4A70A829D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363" y="4210354"/>
                <a:ext cx="3176081" cy="430887"/>
              </a:xfrm>
              <a:prstGeom prst="rect">
                <a:avLst/>
              </a:prstGeom>
              <a:blipFill>
                <a:blip r:embed="rId5"/>
                <a:stretch>
                  <a:fillRect l="-192" t="-10000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6713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4FE8F-696B-A54E-9D70-12CF0D4C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3: EM alg. &amp; VB Inf. (Waiting)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2ED0B-6663-CA4E-8BB5-F71B99B45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Challenge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 assisted system introduced high dimension CSI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Advantages in angle-domain design</a:t>
            </a:r>
          </a:p>
          <a:p>
            <a:pPr lvl="1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Opportunity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EM</a:t>
            </a:r>
          </a:p>
          <a:p>
            <a:pPr lvl="1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VBI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RIS in MIMO</a:t>
            </a:r>
          </a:p>
          <a:p>
            <a:pPr lvl="2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VS.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LASSO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AMP</a:t>
            </a:r>
          </a:p>
          <a:p>
            <a:pPr lvl="2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kumimoji="1"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https://</a:t>
            </a:r>
            <a:r>
              <a:rPr kumimoji="1" lang="en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v.youku.com</a:t>
            </a:r>
            <a:r>
              <a:rPr kumimoji="1"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kumimoji="1" lang="en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v_show</a:t>
            </a:r>
            <a:r>
              <a:rPr kumimoji="1"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/id_XMTM1Njc5NzkxNg==.</a:t>
            </a:r>
            <a:r>
              <a:rPr kumimoji="1" lang="en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html?spm</a:t>
            </a:r>
            <a:r>
              <a:rPr kumimoji="1"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=a2hbt.13141534.1_2.d_1_22&amp;f=51634930&amp;scm=20140719.apircmd.46307.video_XMTM1Njc5NzkxNg==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5EACFA-7F11-8040-A965-589589F30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656" y="3546010"/>
            <a:ext cx="6114120" cy="1133566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621D3442-4715-5941-871A-5A70624DB99B}"/>
              </a:ext>
            </a:extLst>
          </p:cNvPr>
          <p:cNvCxnSpPr>
            <a:cxnSpLocks/>
          </p:cNvCxnSpPr>
          <p:nvPr/>
        </p:nvCxnSpPr>
        <p:spPr>
          <a:xfrm flipH="1">
            <a:off x="3920648" y="4338918"/>
            <a:ext cx="1870055" cy="5587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5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>
            <a:extLst>
              <a:ext uri="{FF2B5EF4-FFF2-40B4-BE49-F238E27FC236}">
                <a16:creationId xmlns:a16="http://schemas.microsoft.com/office/drawing/2014/main" id="{288AA891-F7F1-2544-8E35-5AFEFD0B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391" y="1685419"/>
            <a:ext cx="381000" cy="431800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B478988D-2D47-BB4B-99E5-34AA06848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15" y="1875971"/>
            <a:ext cx="457200" cy="457200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D03370CA-59A9-8E42-8F72-7264F5F2E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396" y="2360675"/>
            <a:ext cx="533400" cy="43180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162953EC-4219-3845-8D04-865F30CDF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026" y="3501173"/>
            <a:ext cx="609600" cy="45720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6083FCA2-AD17-3C4C-BC0E-C015C727F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572" y="1875354"/>
            <a:ext cx="647700" cy="469900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F44E19B7-4AFF-9F48-983D-7E6DC6F8C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9322" y="1628602"/>
            <a:ext cx="374225" cy="3962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FFBBD57-8708-0048-828B-98DCEF0DF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18" y="-1655547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System Model</a:t>
            </a:r>
            <a:r>
              <a:rPr kumimoji="1" lang="zh-CN" altLang="en-US" dirty="0"/>
              <a:t> 专利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788206B-A73B-F946-8BAE-C81904E103ED}"/>
                  </a:ext>
                </a:extLst>
              </p:cNvPr>
              <p:cNvSpPr txBox="1"/>
              <p:nvPr/>
            </p:nvSpPr>
            <p:spPr>
              <a:xfrm>
                <a:off x="564293" y="3807901"/>
                <a:ext cx="1945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BS</a:t>
                </a:r>
              </a:p>
              <a:p>
                <a:pPr algn="ctr"/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（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𝑁</m:t>
                    </m:r>
                  </m:oMath>
                </a14:m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-ULA</a:t>
                </a:r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788206B-A73B-F946-8BAE-C81904E10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93" y="3807901"/>
                <a:ext cx="1945233" cy="830997"/>
              </a:xfrm>
              <a:prstGeom prst="rect">
                <a:avLst/>
              </a:prstGeom>
              <a:blipFill>
                <a:blip r:embed="rId8"/>
                <a:stretch>
                  <a:fillRect t="-6061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 descr="手机屏幕截图&#10;&#10;中度可信度描述已自动生成">
            <a:extLst>
              <a:ext uri="{FF2B5EF4-FFF2-40B4-BE49-F238E27FC236}">
                <a16:creationId xmlns:a16="http://schemas.microsoft.com/office/drawing/2014/main" id="{0B615560-F42E-DF41-A1B0-C11C6A7B3D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1225" y="2111949"/>
            <a:ext cx="811371" cy="1690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5363053-3D18-4A43-A38D-07D3F81CAEDC}"/>
                  </a:ext>
                </a:extLst>
              </p:cNvPr>
              <p:cNvSpPr txBox="1"/>
              <p:nvPr/>
            </p:nvSpPr>
            <p:spPr>
              <a:xfrm>
                <a:off x="5563991" y="293103"/>
                <a:ext cx="471387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SA-RIS</a:t>
                </a:r>
                <a:endParaRPr kumimoji="1" lang="en-US" altLang="zh-CN" sz="2400" dirty="0">
                  <a:solidFill>
                    <a:srgbClr val="FF0000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  <a:p>
                <a:pPr algn="ctr"/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（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𝑀</m:t>
                    </m:r>
                  </m:oMath>
                </a14:m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-ULA</a:t>
                </a:r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5363053-3D18-4A43-A38D-07D3F81CA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991" y="293103"/>
                <a:ext cx="4713870" cy="830997"/>
              </a:xfrm>
              <a:prstGeom prst="rect">
                <a:avLst/>
              </a:prstGeom>
              <a:blipFill>
                <a:blip r:embed="rId10"/>
                <a:stretch>
                  <a:fillRect t="-6061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 descr="形状, 正方形&#10;&#10;描述已自动生成">
            <a:extLst>
              <a:ext uri="{FF2B5EF4-FFF2-40B4-BE49-F238E27FC236}">
                <a16:creationId xmlns:a16="http://schemas.microsoft.com/office/drawing/2014/main" id="{C8FAE8DC-25C7-3F4B-93DC-467EB633C1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7776" y="1141092"/>
            <a:ext cx="3074174" cy="318763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F84B23-BDA0-E944-AF0E-A3CD339E15ED}"/>
              </a:ext>
            </a:extLst>
          </p:cNvPr>
          <p:cNvCxnSpPr>
            <a:cxnSpLocks/>
          </p:cNvCxnSpPr>
          <p:nvPr/>
        </p:nvCxnSpPr>
        <p:spPr>
          <a:xfrm flipH="1">
            <a:off x="2249291" y="1690688"/>
            <a:ext cx="4753676" cy="7856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背景图案&#10;&#10;描述已自动生成">
            <a:extLst>
              <a:ext uri="{FF2B5EF4-FFF2-40B4-BE49-F238E27FC236}">
                <a16:creationId xmlns:a16="http://schemas.microsoft.com/office/drawing/2014/main" id="{9FE215A4-32FB-0D4A-B0EE-F71CA7E43B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72299" y="4859139"/>
            <a:ext cx="559302" cy="1078010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F414DA30-E624-F340-B1D5-F8B72D3A22F7}"/>
              </a:ext>
            </a:extLst>
          </p:cNvPr>
          <p:cNvGrpSpPr/>
          <p:nvPr/>
        </p:nvGrpSpPr>
        <p:grpSpPr>
          <a:xfrm>
            <a:off x="8226038" y="4519470"/>
            <a:ext cx="2208270" cy="221209"/>
            <a:chOff x="3512633" y="4714671"/>
            <a:chExt cx="2208270" cy="221209"/>
          </a:xfrm>
        </p:grpSpPr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0C363C91-6BAB-FC46-947C-102440CE1809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589C7130-D883-5443-ABC8-170772FEF5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4956E56C-6B07-424A-987B-9CF86C815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2A90A009-0FFB-6E4C-AAEE-CE064BA04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1BF06C7-5695-E746-858F-5B8E9B639F2F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6620929D-9407-984A-9ECC-8CAC4F01E62C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6F50789E-1EAB-C34C-A0F8-C2C7ED4B7D1C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80B5FDB6-2664-E44E-B17A-306F4FF1B964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3739C85D-1324-404A-B3B0-6F533CA4BDFC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5913BA89-23BF-F643-8C1C-9E73FD95DE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934D118-A900-124E-AEB3-AF3AC879A4F3}"/>
              </a:ext>
            </a:extLst>
          </p:cNvPr>
          <p:cNvGrpSpPr/>
          <p:nvPr/>
        </p:nvGrpSpPr>
        <p:grpSpPr>
          <a:xfrm rot="5400000">
            <a:off x="949065" y="2453386"/>
            <a:ext cx="2208270" cy="221209"/>
            <a:chOff x="3512633" y="4714671"/>
            <a:chExt cx="2208270" cy="221209"/>
          </a:xfrm>
        </p:grpSpPr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5BD1FB44-2FB3-7344-8799-16B2DBE05E25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>
              <a:extLst>
                <a:ext uri="{FF2B5EF4-FFF2-40B4-BE49-F238E27FC236}">
                  <a16:creationId xmlns:a16="http://schemas.microsoft.com/office/drawing/2014/main" id="{D6328932-0490-3947-AFE4-247515B8E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F1283BEC-D707-4643-B9E7-97DF2D2882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A1307EDA-4863-844F-B7F1-B239D713A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3E17705-200C-6449-94D7-32B8AC71B6CC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523DE760-0E92-2446-8011-8562E244D102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271FA053-9525-BB4D-8856-43CD234038E1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8E9142D-ED4C-A04E-B7F4-A9E4557EDC06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3034F520-ACD1-914A-9644-E93DEC251C65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4206472A-94D6-7840-83DF-60021633BE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097DB9AC-CBAF-2B4D-9C10-EC13FC53BF2F}"/>
              </a:ext>
            </a:extLst>
          </p:cNvPr>
          <p:cNvCxnSpPr>
            <a:cxnSpLocks/>
          </p:cNvCxnSpPr>
          <p:nvPr/>
        </p:nvCxnSpPr>
        <p:spPr>
          <a:xfrm rot="5400000" flipV="1">
            <a:off x="1970989" y="3235039"/>
            <a:ext cx="164422" cy="2212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C0C42332-DB7A-0043-A156-0EA45AE43189}"/>
              </a:ext>
            </a:extLst>
          </p:cNvPr>
          <p:cNvCxnSpPr>
            <a:cxnSpLocks/>
          </p:cNvCxnSpPr>
          <p:nvPr/>
        </p:nvCxnSpPr>
        <p:spPr>
          <a:xfrm flipV="1">
            <a:off x="9999353" y="4511614"/>
            <a:ext cx="164422" cy="2212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0FAEEC19-D518-774D-A766-BBD3ED04CEED}"/>
                  </a:ext>
                </a:extLst>
              </p:cNvPr>
              <p:cNvSpPr txBox="1"/>
              <p:nvPr/>
            </p:nvSpPr>
            <p:spPr>
              <a:xfrm>
                <a:off x="8279333" y="5831802"/>
                <a:ext cx="1945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𝑘</m:t>
                    </m:r>
                  </m:oMath>
                </a14:m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-</a:t>
                </a:r>
                <a:r>
                  <a:rPr kumimoji="1" lang="en-US" altLang="zh-CN" sz="2400" dirty="0" err="1">
                    <a:latin typeface="SimSun" panose="02010600030101010101" pitchFamily="2" charset="-122"/>
                    <a:ea typeface="SimSun" panose="02010600030101010101" pitchFamily="2" charset="-122"/>
                  </a:rPr>
                  <a:t>th</a:t>
                </a:r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 </a:t>
                </a:r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UE</a:t>
                </a:r>
              </a:p>
              <a:p>
                <a:pPr algn="ctr"/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（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𝐴</m:t>
                    </m:r>
                  </m:oMath>
                </a14:m>
                <a:r>
                  <a:rPr kumimoji="1"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-ULA</a:t>
                </a:r>
                <a:r>
                  <a:rPr kumimoji="1"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0FAEEC19-D518-774D-A766-BBD3ED04C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333" y="5831802"/>
                <a:ext cx="1945233" cy="830997"/>
              </a:xfrm>
              <a:prstGeom prst="rect">
                <a:avLst/>
              </a:prstGeom>
              <a:blipFill>
                <a:blip r:embed="rId13"/>
                <a:stretch>
                  <a:fillRect t="-7576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68890D5B-8822-5648-B9F8-44807A71E2D1}"/>
              </a:ext>
            </a:extLst>
          </p:cNvPr>
          <p:cNvCxnSpPr>
            <a:cxnSpLocks/>
          </p:cNvCxnSpPr>
          <p:nvPr/>
        </p:nvCxnSpPr>
        <p:spPr>
          <a:xfrm flipH="1" flipV="1">
            <a:off x="8390460" y="1756636"/>
            <a:ext cx="861489" cy="24933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 descr="形状&#10;&#10;描述已自动生成">
            <a:extLst>
              <a:ext uri="{FF2B5EF4-FFF2-40B4-BE49-F238E27FC236}">
                <a16:creationId xmlns:a16="http://schemas.microsoft.com/office/drawing/2014/main" id="{624F525D-589F-BE41-9B01-418B76A827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4389032" y="3503704"/>
            <a:ext cx="1801040" cy="2184413"/>
          </a:xfrm>
          <a:prstGeom prst="rect">
            <a:avLst/>
          </a:prstGeom>
        </p:spPr>
      </p:pic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14D0006E-8DDC-2F46-B127-D68175963D65}"/>
              </a:ext>
            </a:extLst>
          </p:cNvPr>
          <p:cNvCxnSpPr>
            <a:cxnSpLocks/>
          </p:cNvCxnSpPr>
          <p:nvPr/>
        </p:nvCxnSpPr>
        <p:spPr>
          <a:xfrm flipH="1" flipV="1">
            <a:off x="6237039" y="4670678"/>
            <a:ext cx="2178260" cy="3093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十字形 65">
            <a:extLst>
              <a:ext uri="{FF2B5EF4-FFF2-40B4-BE49-F238E27FC236}">
                <a16:creationId xmlns:a16="http://schemas.microsoft.com/office/drawing/2014/main" id="{7242A4AF-987E-BE43-ABC8-FE4B3929826F}"/>
              </a:ext>
            </a:extLst>
          </p:cNvPr>
          <p:cNvSpPr/>
          <p:nvPr/>
        </p:nvSpPr>
        <p:spPr>
          <a:xfrm rot="2719444">
            <a:off x="5196094" y="4051782"/>
            <a:ext cx="1197429" cy="1202732"/>
          </a:xfrm>
          <a:prstGeom prst="plus">
            <a:avLst>
              <a:gd name="adj" fmla="val 442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6AF9C09-3883-FD48-92BF-961740A8710C}"/>
              </a:ext>
            </a:extLst>
          </p:cNvPr>
          <p:cNvSpPr txBox="1"/>
          <p:nvPr/>
        </p:nvSpPr>
        <p:spPr>
          <a:xfrm>
            <a:off x="6265651" y="4977087"/>
            <a:ext cx="2051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直连联路被遮挡</a:t>
            </a: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680AF0DE-37FB-D741-B834-01433EC8B0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34867" y="2514791"/>
            <a:ext cx="419100" cy="53340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CE2E30C4-6ABF-E84C-B411-7D82117CF0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59264" y="3888916"/>
            <a:ext cx="622300" cy="508000"/>
          </a:xfrm>
          <a:prstGeom prst="rect">
            <a:avLst/>
          </a:prstGeom>
        </p:spPr>
      </p:pic>
      <p:grpSp>
        <p:nvGrpSpPr>
          <p:cNvPr id="82" name="组合 81">
            <a:extLst>
              <a:ext uri="{FF2B5EF4-FFF2-40B4-BE49-F238E27FC236}">
                <a16:creationId xmlns:a16="http://schemas.microsoft.com/office/drawing/2014/main" id="{6278149A-54BB-5248-A4ED-02D5D1848D84}"/>
              </a:ext>
            </a:extLst>
          </p:cNvPr>
          <p:cNvGrpSpPr/>
          <p:nvPr/>
        </p:nvGrpSpPr>
        <p:grpSpPr>
          <a:xfrm>
            <a:off x="4618562" y="2205963"/>
            <a:ext cx="45719" cy="359370"/>
            <a:chOff x="3307229" y="2523890"/>
            <a:chExt cx="45719" cy="359370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360104EE-F82D-4D4D-966E-CC0826D3647D}"/>
                </a:ext>
              </a:extLst>
            </p:cNvPr>
            <p:cNvSpPr/>
            <p:nvPr/>
          </p:nvSpPr>
          <p:spPr>
            <a:xfrm rot="5400000">
              <a:off x="3307229" y="25238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A14181A4-2141-AF48-8526-3E0348FB245D}"/>
                </a:ext>
              </a:extLst>
            </p:cNvPr>
            <p:cNvSpPr/>
            <p:nvPr/>
          </p:nvSpPr>
          <p:spPr>
            <a:xfrm rot="5400000">
              <a:off x="3307229" y="26300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8B12FE3B-146C-D045-80B5-793E5A2C0A96}"/>
                </a:ext>
              </a:extLst>
            </p:cNvPr>
            <p:cNvSpPr/>
            <p:nvPr/>
          </p:nvSpPr>
          <p:spPr>
            <a:xfrm rot="5400000">
              <a:off x="3307229" y="273143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8D96EDD0-7F10-774A-83D7-83E81866F44C}"/>
                </a:ext>
              </a:extLst>
            </p:cNvPr>
            <p:cNvSpPr/>
            <p:nvPr/>
          </p:nvSpPr>
          <p:spPr>
            <a:xfrm rot="5400000">
              <a:off x="3307229" y="2837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6906AEF5-243C-214B-9485-C5513C3FC38C}"/>
              </a:ext>
            </a:extLst>
          </p:cNvPr>
          <p:cNvCxnSpPr>
            <a:cxnSpLocks/>
          </p:cNvCxnSpPr>
          <p:nvPr/>
        </p:nvCxnSpPr>
        <p:spPr>
          <a:xfrm flipH="1" flipV="1">
            <a:off x="2334867" y="2559543"/>
            <a:ext cx="2291262" cy="4567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9B4A3B27-644F-DE47-A65F-57C12F091C96}"/>
              </a:ext>
            </a:extLst>
          </p:cNvPr>
          <p:cNvCxnSpPr>
            <a:cxnSpLocks/>
          </p:cNvCxnSpPr>
          <p:nvPr/>
        </p:nvCxnSpPr>
        <p:spPr>
          <a:xfrm flipH="1">
            <a:off x="4719922" y="1838846"/>
            <a:ext cx="2283045" cy="11329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319D66BA-F556-6843-A297-664B07168B9D}"/>
                  </a:ext>
                </a:extLst>
              </p:cNvPr>
              <p:cNvSpPr txBox="1"/>
              <p:nvPr/>
            </p:nvSpPr>
            <p:spPr>
              <a:xfrm>
                <a:off x="3824183" y="1496431"/>
                <a:ext cx="17914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𝐿</m:t>
                    </m:r>
                  </m:oMath>
                </a14:m>
                <a:r>
                  <a:rPr kumimoji="1" lang="zh-CN" altLang="en-US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个多径</a:t>
                </a: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319D66BA-F556-6843-A297-664B07168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183" y="1496431"/>
                <a:ext cx="1791477" cy="400110"/>
              </a:xfrm>
              <a:prstGeom prst="rect">
                <a:avLst/>
              </a:prstGeom>
              <a:blipFill>
                <a:blip r:embed="rId17"/>
                <a:stretch>
                  <a:fillRect t="-9091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组合 92">
            <a:extLst>
              <a:ext uri="{FF2B5EF4-FFF2-40B4-BE49-F238E27FC236}">
                <a16:creationId xmlns:a16="http://schemas.microsoft.com/office/drawing/2014/main" id="{9C2C7E61-421A-A949-8A16-EFB689617C51}"/>
              </a:ext>
            </a:extLst>
          </p:cNvPr>
          <p:cNvGrpSpPr/>
          <p:nvPr/>
        </p:nvGrpSpPr>
        <p:grpSpPr>
          <a:xfrm rot="4324211">
            <a:off x="9198103" y="2844399"/>
            <a:ext cx="45719" cy="359370"/>
            <a:chOff x="3307229" y="2523890"/>
            <a:chExt cx="45719" cy="359370"/>
          </a:xfrm>
        </p:grpSpPr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C241449C-181B-684E-9A02-C8C820836FDF}"/>
                </a:ext>
              </a:extLst>
            </p:cNvPr>
            <p:cNvSpPr/>
            <p:nvPr/>
          </p:nvSpPr>
          <p:spPr>
            <a:xfrm rot="5400000">
              <a:off x="3307229" y="25238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867DB145-6314-7841-8E63-516928097DB9}"/>
                </a:ext>
              </a:extLst>
            </p:cNvPr>
            <p:cNvSpPr/>
            <p:nvPr/>
          </p:nvSpPr>
          <p:spPr>
            <a:xfrm rot="5400000">
              <a:off x="3307229" y="26300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9704843A-1D85-5049-8199-2580D63063BA}"/>
                </a:ext>
              </a:extLst>
            </p:cNvPr>
            <p:cNvSpPr/>
            <p:nvPr/>
          </p:nvSpPr>
          <p:spPr>
            <a:xfrm rot="5400000">
              <a:off x="3307229" y="273143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731DE83B-18B4-364D-86B5-A9A0D677E88B}"/>
                </a:ext>
              </a:extLst>
            </p:cNvPr>
            <p:cNvSpPr/>
            <p:nvPr/>
          </p:nvSpPr>
          <p:spPr>
            <a:xfrm rot="5400000">
              <a:off x="3307229" y="2837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B0620780-82B6-8941-B43B-98D84429AFA7}"/>
              </a:ext>
            </a:extLst>
          </p:cNvPr>
          <p:cNvCxnSpPr>
            <a:cxnSpLocks/>
          </p:cNvCxnSpPr>
          <p:nvPr/>
        </p:nvCxnSpPr>
        <p:spPr>
          <a:xfrm flipH="1" flipV="1">
            <a:off x="8628892" y="1761695"/>
            <a:ext cx="1305375" cy="64363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1D5580A1-97BA-CB4F-A21C-915FC04E36D6}"/>
              </a:ext>
            </a:extLst>
          </p:cNvPr>
          <p:cNvCxnSpPr>
            <a:cxnSpLocks/>
          </p:cNvCxnSpPr>
          <p:nvPr/>
        </p:nvCxnSpPr>
        <p:spPr>
          <a:xfrm flipV="1">
            <a:off x="9370171" y="2475327"/>
            <a:ext cx="629182" cy="161841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A113B719-2F2E-154B-BCC6-BA6B4EDCDBFE}"/>
              </a:ext>
            </a:extLst>
          </p:cNvPr>
          <p:cNvSpPr txBox="1"/>
          <p:nvPr/>
        </p:nvSpPr>
        <p:spPr>
          <a:xfrm>
            <a:off x="9419365" y="1622706"/>
            <a:ext cx="1791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个多径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6C529B25-3F12-394C-9CA5-1271FAFA49F9}"/>
              </a:ext>
            </a:extLst>
          </p:cNvPr>
          <p:cNvSpPr txBox="1"/>
          <p:nvPr/>
        </p:nvSpPr>
        <p:spPr>
          <a:xfrm>
            <a:off x="2183459" y="2914837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AoA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E15106CB-E998-FE42-B567-87033477E069}"/>
              </a:ext>
            </a:extLst>
          </p:cNvPr>
          <p:cNvSpPr txBox="1"/>
          <p:nvPr/>
        </p:nvSpPr>
        <p:spPr>
          <a:xfrm>
            <a:off x="5726445" y="1778031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AoD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1902563-3B73-7A4E-AFD4-D4551AD12EF9}"/>
              </a:ext>
            </a:extLst>
          </p:cNvPr>
          <p:cNvSpPr txBox="1"/>
          <p:nvPr/>
        </p:nvSpPr>
        <p:spPr>
          <a:xfrm>
            <a:off x="8572307" y="2236188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AoA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0576F00B-D8EE-5F4B-9DEA-23D230A164E2}"/>
              </a:ext>
            </a:extLst>
          </p:cNvPr>
          <p:cNvSpPr txBox="1"/>
          <p:nvPr/>
        </p:nvSpPr>
        <p:spPr>
          <a:xfrm>
            <a:off x="9338007" y="4217075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AoD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8862C597-6313-BB47-9991-B4E788183D5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41123" y="2865069"/>
            <a:ext cx="393700" cy="419100"/>
          </a:xfrm>
          <a:prstGeom prst="rect">
            <a:avLst/>
          </a:prstGeom>
        </p:spPr>
      </p:pic>
      <p:sp>
        <p:nvSpPr>
          <p:cNvPr id="113" name="文本框 112">
            <a:extLst>
              <a:ext uri="{FF2B5EF4-FFF2-40B4-BE49-F238E27FC236}">
                <a16:creationId xmlns:a16="http://schemas.microsoft.com/office/drawing/2014/main" id="{7A6799EC-0114-C945-8743-1912C2CAECA2}"/>
              </a:ext>
            </a:extLst>
          </p:cNvPr>
          <p:cNvSpPr txBox="1"/>
          <p:nvPr/>
        </p:nvSpPr>
        <p:spPr>
          <a:xfrm>
            <a:off x="10413016" y="2966044"/>
            <a:ext cx="1263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路径损耗系数</a:t>
            </a:r>
          </a:p>
        </p:txBody>
      </p:sp>
      <p:pic>
        <p:nvPicPr>
          <p:cNvPr id="114" name="图片 113">
            <a:extLst>
              <a:ext uri="{FF2B5EF4-FFF2-40B4-BE49-F238E27FC236}">
                <a16:creationId xmlns:a16="http://schemas.microsoft.com/office/drawing/2014/main" id="{34EA94E6-66B9-F442-AC60-0E5857843A5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04455" y="2835355"/>
            <a:ext cx="571500" cy="508000"/>
          </a:xfrm>
          <a:prstGeom prst="rect">
            <a:avLst/>
          </a:prstGeom>
        </p:spPr>
      </p:pic>
      <p:sp>
        <p:nvSpPr>
          <p:cNvPr id="119" name="三角形 118">
            <a:extLst>
              <a:ext uri="{FF2B5EF4-FFF2-40B4-BE49-F238E27FC236}">
                <a16:creationId xmlns:a16="http://schemas.microsoft.com/office/drawing/2014/main" id="{2D992454-B1EE-4E41-9FDD-F132427CCE7E}"/>
              </a:ext>
            </a:extLst>
          </p:cNvPr>
          <p:cNvSpPr/>
          <p:nvPr/>
        </p:nvSpPr>
        <p:spPr>
          <a:xfrm>
            <a:off x="7568843" y="1555209"/>
            <a:ext cx="346795" cy="353736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0CC3AF47-A50E-514C-89F1-ED80A0B09D58}"/>
              </a:ext>
            </a:extLst>
          </p:cNvPr>
          <p:cNvCxnSpPr/>
          <p:nvPr/>
        </p:nvCxnSpPr>
        <p:spPr>
          <a:xfrm flipV="1">
            <a:off x="7742240" y="1452752"/>
            <a:ext cx="0" cy="4321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363C9EF6-A70F-354C-89C4-8521E24EAB8F}"/>
              </a:ext>
            </a:extLst>
          </p:cNvPr>
          <p:cNvCxnSpPr>
            <a:cxnSpLocks/>
          </p:cNvCxnSpPr>
          <p:nvPr/>
        </p:nvCxnSpPr>
        <p:spPr>
          <a:xfrm flipH="1" flipV="1">
            <a:off x="7808224" y="1990191"/>
            <a:ext cx="1395717" cy="2280876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图片 127">
            <a:extLst>
              <a:ext uri="{FF2B5EF4-FFF2-40B4-BE49-F238E27FC236}">
                <a16:creationId xmlns:a16="http://schemas.microsoft.com/office/drawing/2014/main" id="{B3099226-E7B7-214D-A2A1-6AD97355661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07994" y="2042132"/>
            <a:ext cx="546100" cy="419100"/>
          </a:xfrm>
          <a:prstGeom prst="rect">
            <a:avLst/>
          </a:prstGeom>
        </p:spPr>
      </p:pic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F7B2E92A-B920-EB48-8D35-6BC4E6CC624E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2544417" y="2009400"/>
            <a:ext cx="5129741" cy="505391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AFB9FDF-0551-2446-BFED-257EFD558853}"/>
              </a:ext>
            </a:extLst>
          </p:cNvPr>
          <p:cNvSpPr txBox="1"/>
          <p:nvPr/>
        </p:nvSpPr>
        <p:spPr>
          <a:xfrm>
            <a:off x="5587357" y="2830570"/>
            <a:ext cx="1263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路径损耗系数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BA5B5B25-9D81-1A4C-BFF9-5439EE731F95}"/>
              </a:ext>
            </a:extLst>
          </p:cNvPr>
          <p:cNvSpPr txBox="1"/>
          <p:nvPr/>
        </p:nvSpPr>
        <p:spPr>
          <a:xfrm>
            <a:off x="3378338" y="807248"/>
            <a:ext cx="1791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kumimoji="1" lang="zh-CN" altLang="en-US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7896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>
            <a:extLst>
              <a:ext uri="{FF2B5EF4-FFF2-40B4-BE49-F238E27FC236}">
                <a16:creationId xmlns:a16="http://schemas.microsoft.com/office/drawing/2014/main" id="{288AA891-F7F1-2544-8E35-5AFEFD0B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391" y="1685419"/>
            <a:ext cx="381000" cy="431800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B478988D-2D47-BB4B-99E5-34AA06848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15" y="1875971"/>
            <a:ext cx="457200" cy="457200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D03370CA-59A9-8E42-8F72-7264F5F2E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396" y="2360675"/>
            <a:ext cx="533400" cy="43180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162953EC-4219-3845-8D04-865F30CDF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026" y="3501173"/>
            <a:ext cx="609600" cy="45720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6083FCA2-AD17-3C4C-BC0E-C015C727F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572" y="1875354"/>
            <a:ext cx="647700" cy="469900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F44E19B7-4AFF-9F48-983D-7E6DC6F8C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0471" y="1610125"/>
            <a:ext cx="374225" cy="3962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FFBBD57-8708-0048-828B-98DCEF0DF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System Model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88206B-A73B-F946-8BAE-C81904E103ED}"/>
              </a:ext>
            </a:extLst>
          </p:cNvPr>
          <p:cNvSpPr txBox="1"/>
          <p:nvPr/>
        </p:nvSpPr>
        <p:spPr>
          <a:xfrm>
            <a:off x="564293" y="3807901"/>
            <a:ext cx="194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BS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N-ULA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pic>
        <p:nvPicPr>
          <p:cNvPr id="10" name="图片 9" descr="手机屏幕截图&#10;&#10;中度可信度描述已自动生成">
            <a:extLst>
              <a:ext uri="{FF2B5EF4-FFF2-40B4-BE49-F238E27FC236}">
                <a16:creationId xmlns:a16="http://schemas.microsoft.com/office/drawing/2014/main" id="{0B615560-F42E-DF41-A1B0-C11C6A7B3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1225" y="2111949"/>
            <a:ext cx="811371" cy="16901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5363053-3D18-4A43-A38D-07D3F81CAEDC}"/>
              </a:ext>
            </a:extLst>
          </p:cNvPr>
          <p:cNvSpPr txBox="1"/>
          <p:nvPr/>
        </p:nvSpPr>
        <p:spPr>
          <a:xfrm>
            <a:off x="5563991" y="293103"/>
            <a:ext cx="4713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RIS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with</a:t>
            </a:r>
            <a:r>
              <a:rPr kumimoji="1" lang="zh-CN" altLang="en-US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</a:t>
            </a:r>
            <a:r>
              <a:rPr kumimoji="1" lang="zh-CN" altLang="en-US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single</a:t>
            </a:r>
            <a:r>
              <a:rPr kumimoji="1" lang="zh-CN" altLang="en-US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RF</a:t>
            </a:r>
            <a:r>
              <a:rPr kumimoji="1" lang="zh-CN" altLang="en-US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Antenna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M-ULA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pic>
        <p:nvPicPr>
          <p:cNvPr id="13" name="图片 12" descr="形状, 正方形&#10;&#10;描述已自动生成">
            <a:extLst>
              <a:ext uri="{FF2B5EF4-FFF2-40B4-BE49-F238E27FC236}">
                <a16:creationId xmlns:a16="http://schemas.microsoft.com/office/drawing/2014/main" id="{C8FAE8DC-25C7-3F4B-93DC-467EB633C1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7776" y="1141092"/>
            <a:ext cx="3074174" cy="318763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F84B23-BDA0-E944-AF0E-A3CD339E15ED}"/>
              </a:ext>
            </a:extLst>
          </p:cNvPr>
          <p:cNvCxnSpPr>
            <a:cxnSpLocks/>
          </p:cNvCxnSpPr>
          <p:nvPr/>
        </p:nvCxnSpPr>
        <p:spPr>
          <a:xfrm flipH="1">
            <a:off x="2249291" y="1690688"/>
            <a:ext cx="4753676" cy="7856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背景图案&#10;&#10;描述已自动生成">
            <a:extLst>
              <a:ext uri="{FF2B5EF4-FFF2-40B4-BE49-F238E27FC236}">
                <a16:creationId xmlns:a16="http://schemas.microsoft.com/office/drawing/2014/main" id="{9FE215A4-32FB-0D4A-B0EE-F71CA7E43B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2299" y="4859139"/>
            <a:ext cx="559302" cy="1078010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F414DA30-E624-F340-B1D5-F8B72D3A22F7}"/>
              </a:ext>
            </a:extLst>
          </p:cNvPr>
          <p:cNvGrpSpPr/>
          <p:nvPr/>
        </p:nvGrpSpPr>
        <p:grpSpPr>
          <a:xfrm>
            <a:off x="8226038" y="4519470"/>
            <a:ext cx="2208270" cy="221209"/>
            <a:chOff x="3512633" y="4714671"/>
            <a:chExt cx="2208270" cy="221209"/>
          </a:xfrm>
        </p:grpSpPr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0C363C91-6BAB-FC46-947C-102440CE1809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589C7130-D883-5443-ABC8-170772FEF5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4956E56C-6B07-424A-987B-9CF86C815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2A90A009-0FFB-6E4C-AAEE-CE064BA04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1BF06C7-5695-E746-858F-5B8E9B639F2F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6620929D-9407-984A-9ECC-8CAC4F01E62C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6F50789E-1EAB-C34C-A0F8-C2C7ED4B7D1C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80B5FDB6-2664-E44E-B17A-306F4FF1B964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3739C85D-1324-404A-B3B0-6F533CA4BDFC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5913BA89-23BF-F643-8C1C-9E73FD95DE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934D118-A900-124E-AEB3-AF3AC879A4F3}"/>
              </a:ext>
            </a:extLst>
          </p:cNvPr>
          <p:cNvGrpSpPr/>
          <p:nvPr/>
        </p:nvGrpSpPr>
        <p:grpSpPr>
          <a:xfrm rot="5400000">
            <a:off x="949065" y="2453386"/>
            <a:ext cx="2208270" cy="221209"/>
            <a:chOff x="3512633" y="4714671"/>
            <a:chExt cx="2208270" cy="221209"/>
          </a:xfrm>
        </p:grpSpPr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5BD1FB44-2FB3-7344-8799-16B2DBE05E25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>
              <a:extLst>
                <a:ext uri="{FF2B5EF4-FFF2-40B4-BE49-F238E27FC236}">
                  <a16:creationId xmlns:a16="http://schemas.microsoft.com/office/drawing/2014/main" id="{D6328932-0490-3947-AFE4-247515B8E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F1283BEC-D707-4643-B9E7-97DF2D2882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A1307EDA-4863-844F-B7F1-B239D713A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3E17705-200C-6449-94D7-32B8AC71B6CC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523DE760-0E92-2446-8011-8562E244D102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271FA053-9525-BB4D-8856-43CD234038E1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8E9142D-ED4C-A04E-B7F4-A9E4557EDC06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3034F520-ACD1-914A-9644-E93DEC251C65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4206472A-94D6-7840-83DF-60021633BE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097DB9AC-CBAF-2B4D-9C10-EC13FC53BF2F}"/>
              </a:ext>
            </a:extLst>
          </p:cNvPr>
          <p:cNvCxnSpPr>
            <a:cxnSpLocks/>
          </p:cNvCxnSpPr>
          <p:nvPr/>
        </p:nvCxnSpPr>
        <p:spPr>
          <a:xfrm rot="5400000" flipV="1">
            <a:off x="1970989" y="3235039"/>
            <a:ext cx="164422" cy="2212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C0C42332-DB7A-0043-A156-0EA45AE43189}"/>
              </a:ext>
            </a:extLst>
          </p:cNvPr>
          <p:cNvCxnSpPr>
            <a:cxnSpLocks/>
          </p:cNvCxnSpPr>
          <p:nvPr/>
        </p:nvCxnSpPr>
        <p:spPr>
          <a:xfrm flipV="1">
            <a:off x="9999353" y="4511614"/>
            <a:ext cx="164422" cy="2212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0FAEEC19-D518-774D-A766-BBD3ED04CEED}"/>
              </a:ext>
            </a:extLst>
          </p:cNvPr>
          <p:cNvSpPr txBox="1"/>
          <p:nvPr/>
        </p:nvSpPr>
        <p:spPr>
          <a:xfrm>
            <a:off x="8279333" y="5831802"/>
            <a:ext cx="194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k-</a:t>
            </a:r>
            <a:r>
              <a:rPr kumimoji="1" lang="en-US" altLang="zh-CN" sz="2400" dirty="0" err="1">
                <a:latin typeface="SimSun" panose="02010600030101010101" pitchFamily="2" charset="-122"/>
                <a:ea typeface="SimSun" panose="02010600030101010101" pitchFamily="2" charset="-122"/>
              </a:rPr>
              <a:t>th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User</a:t>
            </a:r>
          </a:p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A-ULA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68890D5B-8822-5648-B9F8-44807A71E2D1}"/>
              </a:ext>
            </a:extLst>
          </p:cNvPr>
          <p:cNvCxnSpPr>
            <a:cxnSpLocks/>
          </p:cNvCxnSpPr>
          <p:nvPr/>
        </p:nvCxnSpPr>
        <p:spPr>
          <a:xfrm flipH="1" flipV="1">
            <a:off x="8390460" y="1756636"/>
            <a:ext cx="861489" cy="24933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 descr="形状&#10;&#10;描述已自动生成">
            <a:extLst>
              <a:ext uri="{FF2B5EF4-FFF2-40B4-BE49-F238E27FC236}">
                <a16:creationId xmlns:a16="http://schemas.microsoft.com/office/drawing/2014/main" id="{624F525D-589F-BE41-9B01-418B76A827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4389032" y="3503704"/>
            <a:ext cx="1801040" cy="2184413"/>
          </a:xfrm>
          <a:prstGeom prst="rect">
            <a:avLst/>
          </a:prstGeom>
        </p:spPr>
      </p:pic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14D0006E-8DDC-2F46-B127-D68175963D65}"/>
              </a:ext>
            </a:extLst>
          </p:cNvPr>
          <p:cNvCxnSpPr>
            <a:cxnSpLocks/>
          </p:cNvCxnSpPr>
          <p:nvPr/>
        </p:nvCxnSpPr>
        <p:spPr>
          <a:xfrm flipH="1" flipV="1">
            <a:off x="6237039" y="4670678"/>
            <a:ext cx="2178260" cy="3093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十字形 65">
            <a:extLst>
              <a:ext uri="{FF2B5EF4-FFF2-40B4-BE49-F238E27FC236}">
                <a16:creationId xmlns:a16="http://schemas.microsoft.com/office/drawing/2014/main" id="{7242A4AF-987E-BE43-ABC8-FE4B3929826F}"/>
              </a:ext>
            </a:extLst>
          </p:cNvPr>
          <p:cNvSpPr/>
          <p:nvPr/>
        </p:nvSpPr>
        <p:spPr>
          <a:xfrm rot="2719444">
            <a:off x="5196094" y="4051782"/>
            <a:ext cx="1197429" cy="1202732"/>
          </a:xfrm>
          <a:prstGeom prst="plus">
            <a:avLst>
              <a:gd name="adj" fmla="val 442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6AF9C09-3883-FD48-92BF-961740A8710C}"/>
              </a:ext>
            </a:extLst>
          </p:cNvPr>
          <p:cNvSpPr txBox="1"/>
          <p:nvPr/>
        </p:nvSpPr>
        <p:spPr>
          <a:xfrm>
            <a:off x="6237040" y="4859139"/>
            <a:ext cx="171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Direct link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680AF0DE-37FB-D741-B834-01433EC8B0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34867" y="2514791"/>
            <a:ext cx="419100" cy="53340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CE2E30C4-6ABF-E84C-B411-7D82117CF0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9264" y="3888916"/>
            <a:ext cx="622300" cy="508000"/>
          </a:xfrm>
          <a:prstGeom prst="rect">
            <a:avLst/>
          </a:prstGeom>
        </p:spPr>
      </p:pic>
      <p:grpSp>
        <p:nvGrpSpPr>
          <p:cNvPr id="82" name="组合 81">
            <a:extLst>
              <a:ext uri="{FF2B5EF4-FFF2-40B4-BE49-F238E27FC236}">
                <a16:creationId xmlns:a16="http://schemas.microsoft.com/office/drawing/2014/main" id="{6278149A-54BB-5248-A4ED-02D5D1848D84}"/>
              </a:ext>
            </a:extLst>
          </p:cNvPr>
          <p:cNvGrpSpPr/>
          <p:nvPr/>
        </p:nvGrpSpPr>
        <p:grpSpPr>
          <a:xfrm>
            <a:off x="4618562" y="2205963"/>
            <a:ext cx="45719" cy="359370"/>
            <a:chOff x="3307229" y="2523890"/>
            <a:chExt cx="45719" cy="359370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360104EE-F82D-4D4D-966E-CC0826D3647D}"/>
                </a:ext>
              </a:extLst>
            </p:cNvPr>
            <p:cNvSpPr/>
            <p:nvPr/>
          </p:nvSpPr>
          <p:spPr>
            <a:xfrm rot="5400000">
              <a:off x="3307229" y="25238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A14181A4-2141-AF48-8526-3E0348FB245D}"/>
                </a:ext>
              </a:extLst>
            </p:cNvPr>
            <p:cNvSpPr/>
            <p:nvPr/>
          </p:nvSpPr>
          <p:spPr>
            <a:xfrm rot="5400000">
              <a:off x="3307229" y="26300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8B12FE3B-146C-D045-80B5-793E5A2C0A96}"/>
                </a:ext>
              </a:extLst>
            </p:cNvPr>
            <p:cNvSpPr/>
            <p:nvPr/>
          </p:nvSpPr>
          <p:spPr>
            <a:xfrm rot="5400000">
              <a:off x="3307229" y="273143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8D96EDD0-7F10-774A-83D7-83E81866F44C}"/>
                </a:ext>
              </a:extLst>
            </p:cNvPr>
            <p:cNvSpPr/>
            <p:nvPr/>
          </p:nvSpPr>
          <p:spPr>
            <a:xfrm rot="5400000">
              <a:off x="3307229" y="2837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6906AEF5-243C-214B-9485-C5513C3FC38C}"/>
              </a:ext>
            </a:extLst>
          </p:cNvPr>
          <p:cNvCxnSpPr>
            <a:cxnSpLocks/>
          </p:cNvCxnSpPr>
          <p:nvPr/>
        </p:nvCxnSpPr>
        <p:spPr>
          <a:xfrm flipH="1" flipV="1">
            <a:off x="2334867" y="2559543"/>
            <a:ext cx="2291262" cy="4567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9B4A3B27-644F-DE47-A65F-57C12F091C96}"/>
              </a:ext>
            </a:extLst>
          </p:cNvPr>
          <p:cNvCxnSpPr>
            <a:cxnSpLocks/>
          </p:cNvCxnSpPr>
          <p:nvPr/>
        </p:nvCxnSpPr>
        <p:spPr>
          <a:xfrm flipH="1">
            <a:off x="4719922" y="1838846"/>
            <a:ext cx="2283045" cy="11329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319D66BA-F556-6843-A297-664B07168B9D}"/>
              </a:ext>
            </a:extLst>
          </p:cNvPr>
          <p:cNvSpPr txBox="1"/>
          <p:nvPr/>
        </p:nvSpPr>
        <p:spPr>
          <a:xfrm>
            <a:off x="3551297" y="1515012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 multi-paths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9C2C7E61-421A-A949-8A16-EFB689617C51}"/>
              </a:ext>
            </a:extLst>
          </p:cNvPr>
          <p:cNvGrpSpPr/>
          <p:nvPr/>
        </p:nvGrpSpPr>
        <p:grpSpPr>
          <a:xfrm rot="4324211">
            <a:off x="9198103" y="2844399"/>
            <a:ext cx="45719" cy="359370"/>
            <a:chOff x="3307229" y="2523890"/>
            <a:chExt cx="45719" cy="359370"/>
          </a:xfrm>
        </p:grpSpPr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C241449C-181B-684E-9A02-C8C820836FDF}"/>
                </a:ext>
              </a:extLst>
            </p:cNvPr>
            <p:cNvSpPr/>
            <p:nvPr/>
          </p:nvSpPr>
          <p:spPr>
            <a:xfrm rot="5400000">
              <a:off x="3307229" y="25238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867DB145-6314-7841-8E63-516928097DB9}"/>
                </a:ext>
              </a:extLst>
            </p:cNvPr>
            <p:cNvSpPr/>
            <p:nvPr/>
          </p:nvSpPr>
          <p:spPr>
            <a:xfrm rot="5400000">
              <a:off x="3307229" y="26300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9704843A-1D85-5049-8199-2580D63063BA}"/>
                </a:ext>
              </a:extLst>
            </p:cNvPr>
            <p:cNvSpPr/>
            <p:nvPr/>
          </p:nvSpPr>
          <p:spPr>
            <a:xfrm rot="5400000">
              <a:off x="3307229" y="273143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731DE83B-18B4-364D-86B5-A9A0D677E88B}"/>
                </a:ext>
              </a:extLst>
            </p:cNvPr>
            <p:cNvSpPr/>
            <p:nvPr/>
          </p:nvSpPr>
          <p:spPr>
            <a:xfrm rot="5400000">
              <a:off x="3307229" y="28375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B0620780-82B6-8941-B43B-98D84429AFA7}"/>
              </a:ext>
            </a:extLst>
          </p:cNvPr>
          <p:cNvCxnSpPr>
            <a:cxnSpLocks/>
          </p:cNvCxnSpPr>
          <p:nvPr/>
        </p:nvCxnSpPr>
        <p:spPr>
          <a:xfrm flipH="1" flipV="1">
            <a:off x="8628892" y="1761695"/>
            <a:ext cx="1305375" cy="64363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1D5580A1-97BA-CB4F-A21C-915FC04E36D6}"/>
              </a:ext>
            </a:extLst>
          </p:cNvPr>
          <p:cNvCxnSpPr>
            <a:cxnSpLocks/>
          </p:cNvCxnSpPr>
          <p:nvPr/>
        </p:nvCxnSpPr>
        <p:spPr>
          <a:xfrm flipV="1">
            <a:off x="9370171" y="2475327"/>
            <a:ext cx="629182" cy="161841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A113B719-2F2E-154B-BCC6-BA6B4EDCDBFE}"/>
              </a:ext>
            </a:extLst>
          </p:cNvPr>
          <p:cNvSpPr txBox="1"/>
          <p:nvPr/>
        </p:nvSpPr>
        <p:spPr>
          <a:xfrm>
            <a:off x="9317588" y="1640481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multi-paths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6C529B25-3F12-394C-9CA5-1271FAFA49F9}"/>
              </a:ext>
            </a:extLst>
          </p:cNvPr>
          <p:cNvSpPr txBox="1"/>
          <p:nvPr/>
        </p:nvSpPr>
        <p:spPr>
          <a:xfrm>
            <a:off x="2183459" y="2914837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AoA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E15106CB-E998-FE42-B567-87033477E069}"/>
              </a:ext>
            </a:extLst>
          </p:cNvPr>
          <p:cNvSpPr txBox="1"/>
          <p:nvPr/>
        </p:nvSpPr>
        <p:spPr>
          <a:xfrm>
            <a:off x="5726445" y="1778031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AoD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1902563-3B73-7A4E-AFD4-D4551AD12EF9}"/>
              </a:ext>
            </a:extLst>
          </p:cNvPr>
          <p:cNvSpPr txBox="1"/>
          <p:nvPr/>
        </p:nvSpPr>
        <p:spPr>
          <a:xfrm>
            <a:off x="8572307" y="2236188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AoA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0576F00B-D8EE-5F4B-9DEA-23D230A164E2}"/>
              </a:ext>
            </a:extLst>
          </p:cNvPr>
          <p:cNvSpPr txBox="1"/>
          <p:nvPr/>
        </p:nvSpPr>
        <p:spPr>
          <a:xfrm>
            <a:off x="9338007" y="4217075"/>
            <a:ext cx="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AoD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8862C597-6313-BB47-9991-B4E788183D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41123" y="2865069"/>
            <a:ext cx="393700" cy="419100"/>
          </a:xfrm>
          <a:prstGeom prst="rect">
            <a:avLst/>
          </a:prstGeom>
        </p:spPr>
      </p:pic>
      <p:sp>
        <p:nvSpPr>
          <p:cNvPr id="112" name="文本框 111">
            <a:extLst>
              <a:ext uri="{FF2B5EF4-FFF2-40B4-BE49-F238E27FC236}">
                <a16:creationId xmlns:a16="http://schemas.microsoft.com/office/drawing/2014/main" id="{359D5ACB-DCD5-C04A-90A3-9AE316113FDD}"/>
              </a:ext>
            </a:extLst>
          </p:cNvPr>
          <p:cNvSpPr txBox="1"/>
          <p:nvPr/>
        </p:nvSpPr>
        <p:spPr>
          <a:xfrm>
            <a:off x="5618279" y="2861134"/>
            <a:ext cx="126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Path loss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7A6799EC-0114-C945-8743-1912C2CAECA2}"/>
              </a:ext>
            </a:extLst>
          </p:cNvPr>
          <p:cNvSpPr txBox="1"/>
          <p:nvPr/>
        </p:nvSpPr>
        <p:spPr>
          <a:xfrm>
            <a:off x="10413016" y="2966044"/>
            <a:ext cx="126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Path loss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14" name="图片 113">
            <a:extLst>
              <a:ext uri="{FF2B5EF4-FFF2-40B4-BE49-F238E27FC236}">
                <a16:creationId xmlns:a16="http://schemas.microsoft.com/office/drawing/2014/main" id="{34EA94E6-66B9-F442-AC60-0E5857843A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41516" y="2852329"/>
            <a:ext cx="571500" cy="508000"/>
          </a:xfrm>
          <a:prstGeom prst="rect">
            <a:avLst/>
          </a:prstGeom>
        </p:spPr>
      </p:pic>
      <p:sp>
        <p:nvSpPr>
          <p:cNvPr id="115" name="文本框 114">
            <a:extLst>
              <a:ext uri="{FF2B5EF4-FFF2-40B4-BE49-F238E27FC236}">
                <a16:creationId xmlns:a16="http://schemas.microsoft.com/office/drawing/2014/main" id="{0423602A-7C65-6644-9627-8F0F15FDEDF2}"/>
              </a:ext>
            </a:extLst>
          </p:cNvPr>
          <p:cNvSpPr txBox="1"/>
          <p:nvPr/>
        </p:nvSpPr>
        <p:spPr>
          <a:xfrm>
            <a:off x="9841516" y="5077996"/>
            <a:ext cx="179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Suffer from doppler effect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9" name="三角形 118">
            <a:extLst>
              <a:ext uri="{FF2B5EF4-FFF2-40B4-BE49-F238E27FC236}">
                <a16:creationId xmlns:a16="http://schemas.microsoft.com/office/drawing/2014/main" id="{2D992454-B1EE-4E41-9FDD-F132427CCE7E}"/>
              </a:ext>
            </a:extLst>
          </p:cNvPr>
          <p:cNvSpPr/>
          <p:nvPr/>
        </p:nvSpPr>
        <p:spPr>
          <a:xfrm>
            <a:off x="7568843" y="1555209"/>
            <a:ext cx="346795" cy="353736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0CC3AF47-A50E-514C-89F1-ED80A0B09D58}"/>
              </a:ext>
            </a:extLst>
          </p:cNvPr>
          <p:cNvCxnSpPr/>
          <p:nvPr/>
        </p:nvCxnSpPr>
        <p:spPr>
          <a:xfrm flipV="1">
            <a:off x="7742240" y="1452752"/>
            <a:ext cx="0" cy="4321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363C9EF6-A70F-354C-89C4-8521E24EAB8F}"/>
              </a:ext>
            </a:extLst>
          </p:cNvPr>
          <p:cNvCxnSpPr>
            <a:cxnSpLocks/>
          </p:cNvCxnSpPr>
          <p:nvPr/>
        </p:nvCxnSpPr>
        <p:spPr>
          <a:xfrm flipH="1" flipV="1">
            <a:off x="7808224" y="1990191"/>
            <a:ext cx="1395717" cy="2280876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图片 127">
            <a:extLst>
              <a:ext uri="{FF2B5EF4-FFF2-40B4-BE49-F238E27FC236}">
                <a16:creationId xmlns:a16="http://schemas.microsoft.com/office/drawing/2014/main" id="{B3099226-E7B7-214D-A2A1-6AD97355661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07994" y="2042132"/>
            <a:ext cx="546100" cy="419100"/>
          </a:xfrm>
          <a:prstGeom prst="rect">
            <a:avLst/>
          </a:prstGeom>
        </p:spPr>
      </p:pic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F7B2E92A-B920-EB48-8D35-6BC4E6CC624E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2544417" y="2009400"/>
            <a:ext cx="5129741" cy="505391"/>
          </a:xfrm>
          <a:prstGeom prst="straightConnector1">
            <a:avLst/>
          </a:prstGeom>
          <a:ln w="285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954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90F5F-9C22-FD48-93EE-F0C2DB7A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Channel model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487C60-D252-BF4F-A61F-8B05E6E8F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66" y="1936750"/>
            <a:ext cx="4394200" cy="4686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6F9030-5BFC-824A-B443-82FF41B8A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49" y="1999721"/>
            <a:ext cx="2743200" cy="673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2476A8-4B19-1649-A90B-81662ED25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1690688"/>
            <a:ext cx="4419600" cy="1231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FD5897F-42D6-2741-830B-1FC10B9D1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350" y="3286125"/>
            <a:ext cx="3289300" cy="596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BC3B1A-B4EB-B24F-999F-0EE450F1B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900" y="2897717"/>
            <a:ext cx="4737100" cy="1346200"/>
          </a:xfrm>
          <a:prstGeom prst="rect">
            <a:avLst/>
          </a:prstGeo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5827C1D8-242F-F94C-BB94-870C7933F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4616449" y="4749800"/>
            <a:ext cx="2425700" cy="482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D54690-4A54-AE40-8A36-FCA1180497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6332" y="4699000"/>
            <a:ext cx="3238500" cy="533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81168D2-F8F9-9E4A-8F4F-5213A6111D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858" y="5864225"/>
            <a:ext cx="2616200" cy="469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F99946F-B2A6-4944-8678-FB9EE944FC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92532" y="5864225"/>
            <a:ext cx="3162300" cy="4826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D6D3420-0CC6-294C-BC38-22B158F763D9}"/>
              </a:ext>
            </a:extLst>
          </p:cNvPr>
          <p:cNvSpPr txBox="1"/>
          <p:nvPr/>
        </p:nvSpPr>
        <p:spPr>
          <a:xfrm>
            <a:off x="5672476" y="261909"/>
            <a:ext cx="4989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Angular Domain Expressions and Components</a:t>
            </a:r>
            <a:endParaRPr kumimoji="1" lang="zh-CN" altLang="en-US"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4BD0C177-1A51-E440-8DEF-EA85CDB31F6E}"/>
              </a:ext>
            </a:extLst>
          </p:cNvPr>
          <p:cNvSpPr/>
          <p:nvPr/>
        </p:nvSpPr>
        <p:spPr>
          <a:xfrm rot="5400000">
            <a:off x="7935191" y="-2008666"/>
            <a:ext cx="673099" cy="6989621"/>
          </a:xfrm>
          <a:prstGeom prst="leftBrace">
            <a:avLst>
              <a:gd name="adj1" fmla="val 88890"/>
              <a:gd name="adj2" fmla="val 4988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0139D8-60F7-094C-8445-5DA56443615F}"/>
              </a:ext>
            </a:extLst>
          </p:cNvPr>
          <p:cNvSpPr/>
          <p:nvPr/>
        </p:nvSpPr>
        <p:spPr>
          <a:xfrm>
            <a:off x="360323" y="4423444"/>
            <a:ext cx="4071486" cy="2069431"/>
          </a:xfrm>
          <a:prstGeom prst="rect">
            <a:avLst/>
          </a:prstGeom>
          <a:solidFill>
            <a:srgbClr val="FF0000">
              <a:alpha val="2598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9CA89B7-75DF-E54E-8E52-E76261E7CA10}"/>
              </a:ext>
            </a:extLst>
          </p:cNvPr>
          <p:cNvSpPr txBox="1"/>
          <p:nvPr/>
        </p:nvSpPr>
        <p:spPr>
          <a:xfrm>
            <a:off x="427566" y="4054112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Estimated first</a:t>
            </a:r>
            <a:endParaRPr kumimoji="1" lang="zh-CN" altLang="en-US" b="1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71EC94D-50D9-CA45-AC39-6F70CFA56F51}"/>
              </a:ext>
            </a:extLst>
          </p:cNvPr>
          <p:cNvSpPr/>
          <p:nvPr/>
        </p:nvSpPr>
        <p:spPr>
          <a:xfrm>
            <a:off x="360323" y="1861650"/>
            <a:ext cx="4071486" cy="2069431"/>
          </a:xfrm>
          <a:prstGeom prst="rect">
            <a:avLst/>
          </a:prstGeom>
          <a:solidFill>
            <a:schemeClr val="accent6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E26221-A581-D840-9F8E-4998A8CCA9DC}"/>
              </a:ext>
            </a:extLst>
          </p:cNvPr>
          <p:cNvSpPr txBox="1"/>
          <p:nvPr/>
        </p:nvSpPr>
        <p:spPr>
          <a:xfrm>
            <a:off x="49146" y="1453362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Estimated with known     &amp;</a:t>
            </a:r>
            <a:endParaRPr kumimoji="1" lang="zh-CN" altLang="en-US" b="1" dirty="0">
              <a:solidFill>
                <a:schemeClr val="accent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E95E215-6DB1-4341-9F53-1FBD9FD6B7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78530" y="1519463"/>
            <a:ext cx="461548" cy="27316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5885155-7A9F-304C-90D9-7A4946D02C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46453" y="1451965"/>
            <a:ext cx="500484" cy="37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47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E5EC68D3-6FE1-324C-A8E4-B97C0C96C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108" y="3642634"/>
            <a:ext cx="1054100" cy="546100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FCEAC9B6-842E-A04C-A701-86E13E8953E5}"/>
              </a:ext>
            </a:extLst>
          </p:cNvPr>
          <p:cNvSpPr/>
          <p:nvPr/>
        </p:nvSpPr>
        <p:spPr>
          <a:xfrm>
            <a:off x="2116256" y="3311627"/>
            <a:ext cx="3367011" cy="1204489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090F5F-9C22-FD48-93EE-F0C2DB7A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Channel model 2</a:t>
            </a:r>
            <a:endParaRPr kumimoji="1"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6FB9412-3CE3-C449-B3EE-85F5A74D86D8}"/>
              </a:ext>
            </a:extLst>
          </p:cNvPr>
          <p:cNvGrpSpPr/>
          <p:nvPr/>
        </p:nvGrpSpPr>
        <p:grpSpPr>
          <a:xfrm>
            <a:off x="492044" y="4458510"/>
            <a:ext cx="2208270" cy="221209"/>
            <a:chOff x="3512633" y="4714671"/>
            <a:chExt cx="2208270" cy="221209"/>
          </a:xfrm>
        </p:grpSpPr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8FB02344-6D03-1643-B3A7-96122B680E60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4AA4D31A-6111-5F45-A8F9-F454DE60C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8A25E121-F243-5C42-A454-A70BB740E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687D59D9-101B-0040-81F6-836A23F4C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302FF78-8483-BA42-87C2-7EE11DF37413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40A17CB1-9A00-364F-9A9F-C7553394A2EA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C7D61EB-E824-2842-B8C6-94EBEA60112C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4BDBEB18-63A8-A346-8086-5809EC3151A0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552A650D-7C21-464B-A5BF-082939815CC6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8A2DA7AA-EEE2-C142-8644-F54B63F1E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613DCA6-3B53-1848-BCDA-1BDEA9770A76}"/>
              </a:ext>
            </a:extLst>
          </p:cNvPr>
          <p:cNvSpPr txBox="1"/>
          <p:nvPr/>
        </p:nvSpPr>
        <p:spPr>
          <a:xfrm>
            <a:off x="540442" y="1593552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1D47D0B-A58E-0143-9D4F-C101A8A3A42F}"/>
              </a:ext>
            </a:extLst>
          </p:cNvPr>
          <p:cNvSpPr txBox="1"/>
          <p:nvPr/>
        </p:nvSpPr>
        <p:spPr>
          <a:xfrm>
            <a:off x="5980784" y="159355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FD41E409-24D8-9746-A5AE-3F257677E7B7}"/>
              </a:ext>
            </a:extLst>
          </p:cNvPr>
          <p:cNvCxnSpPr>
            <a:cxnSpLocks/>
          </p:cNvCxnSpPr>
          <p:nvPr/>
        </p:nvCxnSpPr>
        <p:spPr>
          <a:xfrm>
            <a:off x="520891" y="3039431"/>
            <a:ext cx="1001807" cy="14451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FA10339B-37B4-FD4C-96F0-AA60BD6A13FE}"/>
              </a:ext>
            </a:extLst>
          </p:cNvPr>
          <p:cNvCxnSpPr>
            <a:cxnSpLocks/>
          </p:cNvCxnSpPr>
          <p:nvPr/>
        </p:nvCxnSpPr>
        <p:spPr>
          <a:xfrm>
            <a:off x="1517956" y="2779776"/>
            <a:ext cx="1" cy="1688649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弧 40">
            <a:extLst>
              <a:ext uri="{FF2B5EF4-FFF2-40B4-BE49-F238E27FC236}">
                <a16:creationId xmlns:a16="http://schemas.microsoft.com/office/drawing/2014/main" id="{FBFE55D7-CAAA-5743-95E0-35F34F2245F3}"/>
              </a:ext>
            </a:extLst>
          </p:cNvPr>
          <p:cNvSpPr/>
          <p:nvPr/>
        </p:nvSpPr>
        <p:spPr>
          <a:xfrm flipH="1">
            <a:off x="1021794" y="3589821"/>
            <a:ext cx="942328" cy="762000"/>
          </a:xfrm>
          <a:prstGeom prst="arc">
            <a:avLst>
              <a:gd name="adj1" fmla="val 16200000"/>
              <a:gd name="adj2" fmla="val 2066146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4D5B9914-8CD1-F14A-AC93-7383CA8FB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55" y="4803481"/>
            <a:ext cx="1562100" cy="5588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917BB7CE-D8FB-154A-92B5-88CCFFF7A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01" y="2962432"/>
            <a:ext cx="292100" cy="5207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827BC77-3BDD-C94D-985A-FE1117539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389" y="5317030"/>
            <a:ext cx="3759200" cy="7112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CCFF6082-0FD5-EA4E-8DBB-88A6E4143B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072" y="5940884"/>
            <a:ext cx="2108200" cy="4572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6D80E4B9-B11C-7E4C-B6B2-DAEB4973C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688" y="4891011"/>
            <a:ext cx="1473200" cy="393700"/>
          </a:xfrm>
          <a:prstGeom prst="rect">
            <a:avLst/>
          </a:prstGeom>
        </p:spPr>
      </p:pic>
      <p:sp>
        <p:nvSpPr>
          <p:cNvPr id="51" name="左大括号 50">
            <a:extLst>
              <a:ext uri="{FF2B5EF4-FFF2-40B4-BE49-F238E27FC236}">
                <a16:creationId xmlns:a16="http://schemas.microsoft.com/office/drawing/2014/main" id="{6D69108B-C28C-1545-8D6A-5F1937684BB9}"/>
              </a:ext>
            </a:extLst>
          </p:cNvPr>
          <p:cNvSpPr/>
          <p:nvPr/>
        </p:nvSpPr>
        <p:spPr>
          <a:xfrm>
            <a:off x="3007578" y="3453585"/>
            <a:ext cx="284426" cy="950234"/>
          </a:xfrm>
          <a:prstGeom prst="leftBrace">
            <a:avLst>
              <a:gd name="adj1" fmla="val 38284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A3BF5CC-ADDD-2F47-A7DA-4301A4D64910}"/>
              </a:ext>
            </a:extLst>
          </p:cNvPr>
          <p:cNvSpPr txBox="1"/>
          <p:nvPr/>
        </p:nvSpPr>
        <p:spPr>
          <a:xfrm>
            <a:off x="3307965" y="3858420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resolution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F501F4E-A7F0-2B40-9BF4-4B04104946C6}"/>
              </a:ext>
            </a:extLst>
          </p:cNvPr>
          <p:cNvSpPr txBox="1"/>
          <p:nvPr/>
        </p:nvSpPr>
        <p:spPr>
          <a:xfrm>
            <a:off x="3297727" y="341698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of Nyquist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80C9B07-A447-FE48-83C9-F08B3601710A}"/>
              </a:ext>
            </a:extLst>
          </p:cNvPr>
          <p:cNvSpPr txBox="1"/>
          <p:nvPr/>
        </p:nvSpPr>
        <p:spPr>
          <a:xfrm>
            <a:off x="4188214" y="416715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Lemma</a:t>
            </a:r>
            <a:r>
              <a:rPr kumimoji="1"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04B0ACE5-6835-F04D-A4B7-AC9F801A80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8600" y="2581711"/>
            <a:ext cx="2324100" cy="609600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328BF4C4-A69E-8E4D-9A78-AE23127A64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8600" y="4592188"/>
            <a:ext cx="23622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62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1CC598C5-2DFA-824F-9302-541858511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1335088"/>
            <a:ext cx="3759200" cy="711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8AAAF24-025D-494E-9ED2-0E70E7DDB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428" y="2810760"/>
            <a:ext cx="4143133" cy="41098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5704313-477C-BF4C-8B00-4FFCE6365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215" y="3388449"/>
            <a:ext cx="4081900" cy="785820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429728C0-AF32-6B40-8F51-18316F1B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0497" y="4428030"/>
            <a:ext cx="3263900" cy="889000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2099BEEC-24E6-F247-8EAE-E23056F22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0194" y="5295814"/>
            <a:ext cx="3911600" cy="850900"/>
          </a:xfrm>
          <a:prstGeom prst="rect">
            <a:avLst/>
          </a:prstGeom>
        </p:spPr>
      </p:pic>
      <p:sp>
        <p:nvSpPr>
          <p:cNvPr id="69" name="矩形 68">
            <a:extLst>
              <a:ext uri="{FF2B5EF4-FFF2-40B4-BE49-F238E27FC236}">
                <a16:creationId xmlns:a16="http://schemas.microsoft.com/office/drawing/2014/main" id="{82E46AEF-6075-A345-89A1-4180F48DEE33}"/>
              </a:ext>
            </a:extLst>
          </p:cNvPr>
          <p:cNvSpPr/>
          <p:nvPr/>
        </p:nvSpPr>
        <p:spPr>
          <a:xfrm>
            <a:off x="7908599" y="1403429"/>
            <a:ext cx="4143133" cy="5165531"/>
          </a:xfrm>
          <a:prstGeom prst="rect">
            <a:avLst/>
          </a:prstGeom>
          <a:solidFill>
            <a:schemeClr val="accent1">
              <a:alpha val="25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090F5F-9C22-FD48-93EE-F0C2DB7A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Channel model 3 (Angular Domain)</a:t>
            </a:r>
            <a:endParaRPr kumimoji="1"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6FB9412-3CE3-C449-B3EE-85F5A74D86D8}"/>
              </a:ext>
            </a:extLst>
          </p:cNvPr>
          <p:cNvGrpSpPr/>
          <p:nvPr/>
        </p:nvGrpSpPr>
        <p:grpSpPr>
          <a:xfrm>
            <a:off x="492044" y="4458510"/>
            <a:ext cx="2208270" cy="221209"/>
            <a:chOff x="3512633" y="4714671"/>
            <a:chExt cx="2208270" cy="221209"/>
          </a:xfrm>
        </p:grpSpPr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8FB02344-6D03-1643-B3A7-96122B680E60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4AA4D31A-6111-5F45-A8F9-F454DE60C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8A25E121-F243-5C42-A454-A70BB740E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687D59D9-101B-0040-81F6-836A23F4C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302FF78-8483-BA42-87C2-7EE11DF37413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40A17CB1-9A00-364F-9A9F-C7553394A2EA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C7D61EB-E824-2842-B8C6-94EBEA60112C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4BDBEB18-63A8-A346-8086-5809EC3151A0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552A650D-7C21-464B-A5BF-082939815CC6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8A2DA7AA-EEE2-C142-8644-F54B63F1E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613DCA6-3B53-1848-BCDA-1BDEA9770A76}"/>
              </a:ext>
            </a:extLst>
          </p:cNvPr>
          <p:cNvSpPr txBox="1"/>
          <p:nvPr/>
        </p:nvSpPr>
        <p:spPr>
          <a:xfrm>
            <a:off x="540442" y="1593552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FD41E409-24D8-9746-A5AE-3F257677E7B7}"/>
              </a:ext>
            </a:extLst>
          </p:cNvPr>
          <p:cNvCxnSpPr>
            <a:cxnSpLocks/>
          </p:cNvCxnSpPr>
          <p:nvPr/>
        </p:nvCxnSpPr>
        <p:spPr>
          <a:xfrm>
            <a:off x="520891" y="3039431"/>
            <a:ext cx="1001807" cy="14451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FA10339B-37B4-FD4C-96F0-AA60BD6A13FE}"/>
              </a:ext>
            </a:extLst>
          </p:cNvPr>
          <p:cNvCxnSpPr>
            <a:cxnSpLocks/>
          </p:cNvCxnSpPr>
          <p:nvPr/>
        </p:nvCxnSpPr>
        <p:spPr>
          <a:xfrm>
            <a:off x="1517956" y="2779776"/>
            <a:ext cx="1" cy="1688649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弧 40">
            <a:extLst>
              <a:ext uri="{FF2B5EF4-FFF2-40B4-BE49-F238E27FC236}">
                <a16:creationId xmlns:a16="http://schemas.microsoft.com/office/drawing/2014/main" id="{FBFE55D7-CAAA-5743-95E0-35F34F2245F3}"/>
              </a:ext>
            </a:extLst>
          </p:cNvPr>
          <p:cNvSpPr/>
          <p:nvPr/>
        </p:nvSpPr>
        <p:spPr>
          <a:xfrm rot="8720844">
            <a:off x="5009375" y="2440317"/>
            <a:ext cx="420829" cy="451379"/>
          </a:xfrm>
          <a:prstGeom prst="arc">
            <a:avLst>
              <a:gd name="adj1" fmla="val 17314412"/>
              <a:gd name="adj2" fmla="val 2066146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4D5B9914-8CD1-F14A-AC93-7383CA8FBA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255" y="4803481"/>
            <a:ext cx="1562100" cy="5588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917BB7CE-D8FB-154A-92B5-88CCFFF7A8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4807" y="2954974"/>
            <a:ext cx="176779" cy="3151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827BC77-3BDD-C94D-985A-FE1117539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89" y="5317030"/>
            <a:ext cx="3759200" cy="7112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CCFF6082-0FD5-EA4E-8DBB-88A6E4143B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072" y="5940884"/>
            <a:ext cx="2108200" cy="457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3AFF40-3986-EE46-B468-035918E8D907}"/>
              </a:ext>
            </a:extLst>
          </p:cNvPr>
          <p:cNvSpPr txBox="1"/>
          <p:nvPr/>
        </p:nvSpPr>
        <p:spPr>
          <a:xfrm>
            <a:off x="8107957" y="1389741"/>
            <a:ext cx="375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Essentially an equitization column</a:t>
            </a:r>
          </a:p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let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“x”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discrete time index: t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then the FFT of this vector has only one non-zero element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condition that:</a:t>
            </a: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CD04C61-93E6-1F43-91A6-4131A71E1D17}"/>
              </a:ext>
            </a:extLst>
          </p:cNvPr>
          <p:cNvGrpSpPr/>
          <p:nvPr/>
        </p:nvGrpSpPr>
        <p:grpSpPr>
          <a:xfrm>
            <a:off x="5292644" y="2121400"/>
            <a:ext cx="2208270" cy="221209"/>
            <a:chOff x="3512633" y="4714671"/>
            <a:chExt cx="2208270" cy="221209"/>
          </a:xfrm>
        </p:grpSpPr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F2D6CF81-FDC2-8A48-B46E-AC4F22028FB4}"/>
                </a:ext>
              </a:extLst>
            </p:cNvPr>
            <p:cNvCxnSpPr/>
            <p:nvPr/>
          </p:nvCxnSpPr>
          <p:spPr>
            <a:xfrm>
              <a:off x="3512633" y="4935879"/>
              <a:ext cx="2051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51C78638-7881-C34D-9266-53758A799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633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4220215E-D6B1-464D-8D0A-0867F0778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412" y="4714672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42">
              <a:extLst>
                <a:ext uri="{FF2B5EF4-FFF2-40B4-BE49-F238E27FC236}">
                  <a16:creationId xmlns:a16="http://schemas.microsoft.com/office/drawing/2014/main" id="{57A3B4A5-8E30-964D-8317-AFF0CA613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19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8CC084D6-E2B7-7942-9470-24AA1AC0C001}"/>
                </a:ext>
              </a:extLst>
            </p:cNvPr>
            <p:cNvGrpSpPr/>
            <p:nvPr/>
          </p:nvGrpSpPr>
          <p:grpSpPr>
            <a:xfrm>
              <a:off x="4589461" y="4802630"/>
              <a:ext cx="359370" cy="45719"/>
              <a:chOff x="4432434" y="4817419"/>
              <a:chExt cx="359370" cy="45719"/>
            </a:xfrm>
          </p:grpSpPr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DE58AEFE-7898-F949-8116-9187F086EEE7}"/>
                  </a:ext>
                </a:extLst>
              </p:cNvPr>
              <p:cNvSpPr/>
              <p:nvPr/>
            </p:nvSpPr>
            <p:spPr>
              <a:xfrm>
                <a:off x="443243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5226C412-4479-9243-8DFE-235BD2EF670A}"/>
                  </a:ext>
                </a:extLst>
              </p:cNvPr>
              <p:cNvSpPr/>
              <p:nvPr/>
            </p:nvSpPr>
            <p:spPr>
              <a:xfrm>
                <a:off x="453854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2B200041-1F0C-8343-8766-160CE54225CC}"/>
                  </a:ext>
                </a:extLst>
              </p:cNvPr>
              <p:cNvSpPr/>
              <p:nvPr/>
            </p:nvSpPr>
            <p:spPr>
              <a:xfrm>
                <a:off x="4639974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102DCC07-87B6-8D4B-9617-E8EF7571F3DB}"/>
                  </a:ext>
                </a:extLst>
              </p:cNvPr>
              <p:cNvSpPr/>
              <p:nvPr/>
            </p:nvSpPr>
            <p:spPr>
              <a:xfrm>
                <a:off x="4746085" y="48174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56" name="直线连接符 55">
              <a:extLst>
                <a:ext uri="{FF2B5EF4-FFF2-40B4-BE49-F238E27FC236}">
                  <a16:creationId xmlns:a16="http://schemas.microsoft.com/office/drawing/2014/main" id="{65D2887D-51C8-6448-B79C-D788772156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481" y="4714671"/>
              <a:ext cx="164422" cy="221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4A93692A-A222-3244-830F-08053EBFE4D3}"/>
              </a:ext>
            </a:extLst>
          </p:cNvPr>
          <p:cNvCxnSpPr>
            <a:cxnSpLocks/>
          </p:cNvCxnSpPr>
          <p:nvPr/>
        </p:nvCxnSpPr>
        <p:spPr>
          <a:xfrm>
            <a:off x="5276249" y="2368970"/>
            <a:ext cx="2060243" cy="755230"/>
          </a:xfrm>
          <a:prstGeom prst="straightConnector1">
            <a:avLst/>
          </a:prstGeom>
          <a:ln w="28575">
            <a:solidFill>
              <a:srgbClr val="FF0000">
                <a:alpha val="27000"/>
              </a:srgb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52AB87AD-2476-0A43-9249-825C48E40924}"/>
              </a:ext>
            </a:extLst>
          </p:cNvPr>
          <p:cNvCxnSpPr>
            <a:cxnSpLocks/>
          </p:cNvCxnSpPr>
          <p:nvPr/>
        </p:nvCxnSpPr>
        <p:spPr>
          <a:xfrm flipV="1">
            <a:off x="4852353" y="2369578"/>
            <a:ext cx="428637" cy="9798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4805BD66-5058-4A4E-B445-F4BC0252F207}"/>
              </a:ext>
            </a:extLst>
          </p:cNvPr>
          <p:cNvCxnSpPr>
            <a:cxnSpLocks/>
          </p:cNvCxnSpPr>
          <p:nvPr/>
        </p:nvCxnSpPr>
        <p:spPr>
          <a:xfrm flipV="1">
            <a:off x="5416420" y="2459474"/>
            <a:ext cx="104786" cy="238173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DEA6AC31-152A-0F4F-A2EB-17DE6E00A4C4}"/>
              </a:ext>
            </a:extLst>
          </p:cNvPr>
          <p:cNvCxnSpPr>
            <a:cxnSpLocks/>
          </p:cNvCxnSpPr>
          <p:nvPr/>
        </p:nvCxnSpPr>
        <p:spPr>
          <a:xfrm flipH="1" flipV="1">
            <a:off x="5191586" y="2588243"/>
            <a:ext cx="239675" cy="100594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A2F96B9E-E6A3-AF45-8587-C8851E03F09A}"/>
              </a:ext>
            </a:extLst>
          </p:cNvPr>
          <p:cNvSpPr txBox="1"/>
          <p:nvPr/>
        </p:nvSpPr>
        <p:spPr>
          <a:xfrm>
            <a:off x="3393805" y="2779776"/>
            <a:ext cx="1747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Incident signal</a:t>
            </a:r>
          </a:p>
        </p:txBody>
      </p: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4FDC29D5-CE86-2F46-A1F4-11AF91D53D6B}"/>
              </a:ext>
            </a:extLst>
          </p:cNvPr>
          <p:cNvCxnSpPr>
            <a:cxnSpLocks/>
          </p:cNvCxnSpPr>
          <p:nvPr/>
        </p:nvCxnSpPr>
        <p:spPr>
          <a:xfrm>
            <a:off x="5292644" y="2329616"/>
            <a:ext cx="0" cy="1153516"/>
          </a:xfrm>
          <a:prstGeom prst="straightConnector1">
            <a:avLst/>
          </a:prstGeom>
          <a:ln w="28575">
            <a:solidFill>
              <a:schemeClr val="accent1">
                <a:alpha val="27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E2FFAEB-7F51-D045-AAA7-4A953E269F42}"/>
              </a:ext>
            </a:extLst>
          </p:cNvPr>
          <p:cNvSpPr txBox="1"/>
          <p:nvPr/>
        </p:nvSpPr>
        <p:spPr>
          <a:xfrm>
            <a:off x="7944428" y="6126135"/>
            <a:ext cx="125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Lemma</a:t>
            </a:r>
            <a:r>
              <a:rPr kumimoji="1"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9FE2553-9464-7A40-B3EF-FAD4742039B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566" t="31148" r="35263" b="16092"/>
          <a:stretch/>
        </p:blipFill>
        <p:spPr>
          <a:xfrm rot="5400000">
            <a:off x="5718816" y="3600494"/>
            <a:ext cx="947433" cy="44531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0755F37-EAB1-B04F-8D73-336201AA5AAE}"/>
              </a:ext>
            </a:extLst>
          </p:cNvPr>
          <p:cNvSpPr txBox="1"/>
          <p:nvPr/>
        </p:nvSpPr>
        <p:spPr>
          <a:xfrm>
            <a:off x="5377796" y="362410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089E089-4FB8-B846-8B95-80D296ED7A09}"/>
              </a:ext>
            </a:extLst>
          </p:cNvPr>
          <p:cNvSpPr txBox="1"/>
          <p:nvPr/>
        </p:nvSpPr>
        <p:spPr>
          <a:xfrm>
            <a:off x="9212501" y="315775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have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8139F91A-90FC-6444-83ED-B7FE5692271D}"/>
              </a:ext>
            </a:extLst>
          </p:cNvPr>
          <p:cNvSpPr txBox="1"/>
          <p:nvPr/>
        </p:nvSpPr>
        <p:spPr>
          <a:xfrm>
            <a:off x="9683392" y="414009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E2B8B7B2-29F1-9243-A120-06ACF8D381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351" y="4120395"/>
            <a:ext cx="4064940" cy="446697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EB723730-A9D9-1F40-BE4F-B2C77A1E3B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19789" y="4690307"/>
            <a:ext cx="1130300" cy="508000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E7CFE636-EE39-1844-9777-D0729FDF8B18}"/>
              </a:ext>
            </a:extLst>
          </p:cNvPr>
          <p:cNvSpPr txBox="1"/>
          <p:nvPr/>
        </p:nvSpPr>
        <p:spPr>
          <a:xfrm>
            <a:off x="3766010" y="4733225"/>
            <a:ext cx="175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</a:t>
            </a:r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A05AEB8F-943A-3149-BE8F-E48033CCFA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7182" y="5110728"/>
            <a:ext cx="2476839" cy="16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97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kumimoji="1" b="0" dirty="0" smtClean="0">
            <a:solidFill>
              <a:schemeClr val="tx1"/>
            </a:solidFill>
            <a:latin typeface="SimSun" panose="02010600030101010101" pitchFamily="2" charset="-122"/>
            <a:ea typeface="SimSun" panose="02010600030101010101" pitchFamily="2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sz="2200" dirty="0" smtClean="0">
            <a:latin typeface="Times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21111</TotalTime>
  <Words>1747</Words>
  <Application>Microsoft Office PowerPoint</Application>
  <PresentationFormat>宽屏</PresentationFormat>
  <Paragraphs>564</Paragraphs>
  <Slides>34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等线</vt:lpstr>
      <vt:lpstr>等线 Light</vt:lpstr>
      <vt:lpstr>SimSun</vt:lpstr>
      <vt:lpstr>Arial</vt:lpstr>
      <vt:lpstr>Cambria Math</vt:lpstr>
      <vt:lpstr>Times</vt:lpstr>
      <vt:lpstr>Times New Roman</vt:lpstr>
      <vt:lpstr>Office 主题​​</vt:lpstr>
      <vt:lpstr> 进度汇报 RIS Angular Domain Divided CSI Estimation and Doppler Compensation in mmWave MIMO</vt:lpstr>
      <vt:lpstr>Motivation 1 : Angular domain</vt:lpstr>
      <vt:lpstr>Motivation 2: single RF antenna design</vt:lpstr>
      <vt:lpstr>Motivation 3: EM alg. &amp; VB Inf. (Waiting)</vt:lpstr>
      <vt:lpstr>System Model 专利</vt:lpstr>
      <vt:lpstr>System Model</vt:lpstr>
      <vt:lpstr>Channel model</vt:lpstr>
      <vt:lpstr>Channel model 2</vt:lpstr>
      <vt:lpstr>Channel model 3 (Angular Domain)</vt:lpstr>
      <vt:lpstr>Compare Mea. &amp; Sim.</vt:lpstr>
      <vt:lpstr>Frame Design</vt:lpstr>
      <vt:lpstr>Frame Design 专利 中文版</vt:lpstr>
      <vt:lpstr>Structured Sparse-1 BS-RIS</vt:lpstr>
      <vt:lpstr>EM alg.</vt:lpstr>
      <vt:lpstr>VBI explain</vt:lpstr>
      <vt:lpstr>Belief propagation-1</vt:lpstr>
      <vt:lpstr>Belief propagation-2</vt:lpstr>
      <vt:lpstr>Belief propagation-3</vt:lpstr>
      <vt:lpstr>Module A &amp; Module B</vt:lpstr>
      <vt:lpstr>Factor graph Part A &amp; B</vt:lpstr>
      <vt:lpstr>Factor graph Part B</vt:lpstr>
      <vt:lpstr>PowerPoint 演示文稿</vt:lpstr>
      <vt:lpstr>Factor graph Part B (pattern 1)</vt:lpstr>
      <vt:lpstr>Factor graph Part B</vt:lpstr>
      <vt:lpstr>PowerPoint 演示文稿</vt:lpstr>
      <vt:lpstr>PowerPoint 演示文稿</vt:lpstr>
      <vt:lpstr>PowerPoint 演示文稿</vt:lpstr>
      <vt:lpstr>Phase 1</vt:lpstr>
      <vt:lpstr>Phase 2</vt:lpstr>
      <vt:lpstr>Armijo Rule</vt:lpstr>
      <vt:lpstr>Overall Alg.</vt:lpstr>
      <vt:lpstr>Overall Alg. 专利</vt:lpstr>
      <vt:lpstr>PowerPoint 演示文稿</vt:lpstr>
      <vt:lpstr>Simulation Draft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Trans进度汇报 RIS Angular Domain Divide CSI Estimation and Doppler Compensation</dc:title>
  <dc:creator>郭旭沨</dc:creator>
  <cp:lastModifiedBy>xufeng guo</cp:lastModifiedBy>
  <cp:revision>121</cp:revision>
  <dcterms:created xsi:type="dcterms:W3CDTF">2021-10-07T05:11:57Z</dcterms:created>
  <dcterms:modified xsi:type="dcterms:W3CDTF">2022-01-22T13:43:09Z</dcterms:modified>
</cp:coreProperties>
</file>